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77" r:id="rId5"/>
    <p:sldId id="257" r:id="rId6"/>
    <p:sldId id="259" r:id="rId7"/>
    <p:sldId id="276" r:id="rId8"/>
    <p:sldId id="292" r:id="rId9"/>
    <p:sldId id="284" r:id="rId10"/>
    <p:sldId id="285" r:id="rId11"/>
    <p:sldId id="286" r:id="rId12"/>
    <p:sldId id="265" r:id="rId13"/>
    <p:sldId id="287" r:id="rId14"/>
    <p:sldId id="288" r:id="rId15"/>
    <p:sldId id="267" r:id="rId16"/>
    <p:sldId id="283" r:id="rId17"/>
    <p:sldId id="260" r:id="rId18"/>
    <p:sldId id="289" r:id="rId19"/>
    <p:sldId id="290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AE7A05-618A-429B-92CF-D15C711B27C0}" v="2" dt="2023-03-29T13:07:18.304"/>
  </p1510:revLst>
</p1510:revInfo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220" autoAdjust="0"/>
  </p:normalViewPr>
  <p:slideViewPr>
    <p:cSldViewPr snapToGrid="0">
      <p:cViewPr varScale="1">
        <p:scale>
          <a:sx n="73" d="100"/>
          <a:sy n="73" d="100"/>
        </p:scale>
        <p:origin x="438" y="66"/>
      </p:cViewPr>
      <p:guideLst/>
    </p:cSldViewPr>
  </p:slideViewPr>
  <p:outlineViewPr>
    <p:cViewPr>
      <p:scale>
        <a:sx n="33" d="100"/>
        <a:sy n="33" d="100"/>
      </p:scale>
      <p:origin x="0" y="-2186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2179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afer, Joseph" userId="985180c2-aa14-4c2e-9274-b139cacb2867" providerId="ADAL" clId="{5DAE7A05-618A-429B-92CF-D15C711B27C0}"/>
    <pc:docChg chg="delSld modSld sldOrd">
      <pc:chgData name="Schafer, Joseph" userId="985180c2-aa14-4c2e-9274-b139cacb2867" providerId="ADAL" clId="{5DAE7A05-618A-429B-92CF-D15C711B27C0}" dt="2023-03-29T16:04:43.523" v="1441" actId="14100"/>
      <pc:docMkLst>
        <pc:docMk/>
      </pc:docMkLst>
      <pc:sldChg chg="modSp mod">
        <pc:chgData name="Schafer, Joseph" userId="985180c2-aa14-4c2e-9274-b139cacb2867" providerId="ADAL" clId="{5DAE7A05-618A-429B-92CF-D15C711B27C0}" dt="2023-03-29T13:24:39.056" v="1436" actId="113"/>
        <pc:sldMkLst>
          <pc:docMk/>
          <pc:sldMk cId="2815339507" sldId="257"/>
        </pc:sldMkLst>
        <pc:spChg chg="mod">
          <ac:chgData name="Schafer, Joseph" userId="985180c2-aa14-4c2e-9274-b139cacb2867" providerId="ADAL" clId="{5DAE7A05-618A-429B-92CF-D15C711B27C0}" dt="2023-03-29T13:24:39.056" v="1436" actId="113"/>
          <ac:spMkLst>
            <pc:docMk/>
            <pc:sldMk cId="2815339507" sldId="257"/>
            <ac:spMk id="3" creationId="{65A25FA4-A288-4460-BF12-637E077953CB}"/>
          </ac:spMkLst>
        </pc:spChg>
      </pc:sldChg>
      <pc:sldChg chg="modSp mod">
        <pc:chgData name="Schafer, Joseph" userId="985180c2-aa14-4c2e-9274-b139cacb2867" providerId="ADAL" clId="{5DAE7A05-618A-429B-92CF-D15C711B27C0}" dt="2023-03-29T13:24:31.066" v="1435" actId="113"/>
        <pc:sldMkLst>
          <pc:docMk/>
          <pc:sldMk cId="1094308873" sldId="259"/>
        </pc:sldMkLst>
        <pc:spChg chg="mod">
          <ac:chgData name="Schafer, Joseph" userId="985180c2-aa14-4c2e-9274-b139cacb2867" providerId="ADAL" clId="{5DAE7A05-618A-429B-92CF-D15C711B27C0}" dt="2023-03-29T13:24:31.066" v="1435" actId="113"/>
          <ac:spMkLst>
            <pc:docMk/>
            <pc:sldMk cId="1094308873" sldId="259"/>
            <ac:spMk id="3" creationId="{43F20131-2E66-4147-85FF-C0F1FCA97231}"/>
          </ac:spMkLst>
        </pc:spChg>
      </pc:sldChg>
      <pc:sldChg chg="modSp mod">
        <pc:chgData name="Schafer, Joseph" userId="985180c2-aa14-4c2e-9274-b139cacb2867" providerId="ADAL" clId="{5DAE7A05-618A-429B-92CF-D15C711B27C0}" dt="2023-03-29T13:14:55.026" v="1228" actId="20577"/>
        <pc:sldMkLst>
          <pc:docMk/>
          <pc:sldMk cId="860759002" sldId="260"/>
        </pc:sldMkLst>
        <pc:spChg chg="mod">
          <ac:chgData name="Schafer, Joseph" userId="985180c2-aa14-4c2e-9274-b139cacb2867" providerId="ADAL" clId="{5DAE7A05-618A-429B-92CF-D15C711B27C0}" dt="2023-03-29T13:14:55.026" v="1228" actId="20577"/>
          <ac:spMkLst>
            <pc:docMk/>
            <pc:sldMk cId="860759002" sldId="260"/>
            <ac:spMk id="47" creationId="{3F9E60C6-15AA-4C95-9519-652CD08A827C}"/>
          </ac:spMkLst>
        </pc:spChg>
        <pc:spChg chg="mod">
          <ac:chgData name="Schafer, Joseph" userId="985180c2-aa14-4c2e-9274-b139cacb2867" providerId="ADAL" clId="{5DAE7A05-618A-429B-92CF-D15C711B27C0}" dt="2023-03-29T13:00:01.292" v="851" actId="20577"/>
          <ac:spMkLst>
            <pc:docMk/>
            <pc:sldMk cId="860759002" sldId="260"/>
            <ac:spMk id="79" creationId="{82E2372A-C3D6-4099-889B-9004AC815EC5}"/>
          </ac:spMkLst>
        </pc:spChg>
      </pc:sldChg>
      <pc:sldChg chg="modSp mod">
        <pc:chgData name="Schafer, Joseph" userId="985180c2-aa14-4c2e-9274-b139cacb2867" providerId="ADAL" clId="{5DAE7A05-618A-429B-92CF-D15C711B27C0}" dt="2023-03-29T13:23:56.374" v="1430" actId="113"/>
        <pc:sldMkLst>
          <pc:docMk/>
          <pc:sldMk cId="2316932" sldId="265"/>
        </pc:sldMkLst>
        <pc:spChg chg="mod">
          <ac:chgData name="Schafer, Joseph" userId="985180c2-aa14-4c2e-9274-b139cacb2867" providerId="ADAL" clId="{5DAE7A05-618A-429B-92CF-D15C711B27C0}" dt="2023-03-29T13:23:56.374" v="1430" actId="113"/>
          <ac:spMkLst>
            <pc:docMk/>
            <pc:sldMk cId="2316932" sldId="265"/>
            <ac:spMk id="23" creationId="{5BCCD6C8-F91D-4A81-8513-B31078BBC009}"/>
          </ac:spMkLst>
        </pc:spChg>
        <pc:picChg chg="mod">
          <ac:chgData name="Schafer, Joseph" userId="985180c2-aa14-4c2e-9274-b139cacb2867" providerId="ADAL" clId="{5DAE7A05-618A-429B-92CF-D15C711B27C0}" dt="2023-03-29T13:08:13.085" v="1004" actId="14100"/>
          <ac:picMkLst>
            <pc:docMk/>
            <pc:sldMk cId="2316932" sldId="265"/>
            <ac:picMk id="18" creationId="{A5E3392C-C6EB-4B0C-B644-CBD1E6A34420}"/>
          </ac:picMkLst>
        </pc:picChg>
      </pc:sldChg>
      <pc:sldChg chg="modSp mod">
        <pc:chgData name="Schafer, Joseph" userId="985180c2-aa14-4c2e-9274-b139cacb2867" providerId="ADAL" clId="{5DAE7A05-618A-429B-92CF-D15C711B27C0}" dt="2023-03-29T13:23:35.774" v="1427" actId="113"/>
        <pc:sldMkLst>
          <pc:docMk/>
          <pc:sldMk cId="1604891360" sldId="267"/>
        </pc:sldMkLst>
        <pc:spChg chg="mod">
          <ac:chgData name="Schafer, Joseph" userId="985180c2-aa14-4c2e-9274-b139cacb2867" providerId="ADAL" clId="{5DAE7A05-618A-429B-92CF-D15C711B27C0}" dt="2023-03-29T13:23:35.774" v="1427" actId="113"/>
          <ac:spMkLst>
            <pc:docMk/>
            <pc:sldMk cId="1604891360" sldId="267"/>
            <ac:spMk id="49" creationId="{7D64EB56-7814-4ADB-BD4C-D4E42F8780CA}"/>
          </ac:spMkLst>
        </pc:spChg>
        <pc:spChg chg="mod">
          <ac:chgData name="Schafer, Joseph" userId="985180c2-aa14-4c2e-9274-b139cacb2867" providerId="ADAL" clId="{5DAE7A05-618A-429B-92CF-D15C711B27C0}" dt="2023-03-29T13:19:04.783" v="1402" actId="113"/>
          <ac:spMkLst>
            <pc:docMk/>
            <pc:sldMk cId="1604891360" sldId="267"/>
            <ac:spMk id="174" creationId="{AFFA4C3C-8D8D-4DAB-A3FC-6ACD990091D0}"/>
          </ac:spMkLst>
        </pc:spChg>
      </pc:sldChg>
      <pc:sldChg chg="del">
        <pc:chgData name="Schafer, Joseph" userId="985180c2-aa14-4c2e-9274-b139cacb2867" providerId="ADAL" clId="{5DAE7A05-618A-429B-92CF-D15C711B27C0}" dt="2023-03-29T13:08:27.206" v="1005" actId="2696"/>
        <pc:sldMkLst>
          <pc:docMk/>
          <pc:sldMk cId="1404125716" sldId="270"/>
        </pc:sldMkLst>
      </pc:sldChg>
      <pc:sldChg chg="modSp mod">
        <pc:chgData name="Schafer, Joseph" userId="985180c2-aa14-4c2e-9274-b139cacb2867" providerId="ADAL" clId="{5DAE7A05-618A-429B-92CF-D15C711B27C0}" dt="2023-03-29T16:04:23.704" v="1440" actId="14100"/>
        <pc:sldMkLst>
          <pc:docMk/>
          <pc:sldMk cId="323263871" sldId="276"/>
        </pc:sldMkLst>
        <pc:spChg chg="mod">
          <ac:chgData name="Schafer, Joseph" userId="985180c2-aa14-4c2e-9274-b139cacb2867" providerId="ADAL" clId="{5DAE7A05-618A-429B-92CF-D15C711B27C0}" dt="2023-03-29T13:09:57.611" v="1088" actId="20577"/>
          <ac:spMkLst>
            <pc:docMk/>
            <pc:sldMk cId="323263871" sldId="276"/>
            <ac:spMk id="3" creationId="{2640E91D-18E5-4731-B64D-89FA6D338F8D}"/>
          </ac:spMkLst>
        </pc:spChg>
        <pc:spChg chg="mod">
          <ac:chgData name="Schafer, Joseph" userId="985180c2-aa14-4c2e-9274-b139cacb2867" providerId="ADAL" clId="{5DAE7A05-618A-429B-92CF-D15C711B27C0}" dt="2023-03-29T13:24:24.168" v="1434" actId="113"/>
          <ac:spMkLst>
            <pc:docMk/>
            <pc:sldMk cId="323263871" sldId="276"/>
            <ac:spMk id="26" creationId="{1D9B171E-A37E-4DB5-A2AC-F8C4778DB6C6}"/>
          </ac:spMkLst>
        </pc:spChg>
        <pc:spChg chg="mod">
          <ac:chgData name="Schafer, Joseph" userId="985180c2-aa14-4c2e-9274-b139cacb2867" providerId="ADAL" clId="{5DAE7A05-618A-429B-92CF-D15C711B27C0}" dt="2023-03-29T16:04:23.704" v="1440" actId="14100"/>
          <ac:spMkLst>
            <pc:docMk/>
            <pc:sldMk cId="323263871" sldId="276"/>
            <ac:spMk id="56" creationId="{B1A47241-52E5-4D60-BFBB-CDEA5AE2B29A}"/>
          </ac:spMkLst>
        </pc:spChg>
      </pc:sldChg>
      <pc:sldChg chg="ord">
        <pc:chgData name="Schafer, Joseph" userId="985180c2-aa14-4c2e-9274-b139cacb2867" providerId="ADAL" clId="{5DAE7A05-618A-429B-92CF-D15C711B27C0}" dt="2023-03-29T13:16:43.852" v="1273"/>
        <pc:sldMkLst>
          <pc:docMk/>
          <pc:sldMk cId="3977579857" sldId="278"/>
        </pc:sldMkLst>
      </pc:sldChg>
      <pc:sldChg chg="modSp mod">
        <pc:chgData name="Schafer, Joseph" userId="985180c2-aa14-4c2e-9274-b139cacb2867" providerId="ADAL" clId="{5DAE7A05-618A-429B-92CF-D15C711B27C0}" dt="2023-03-29T13:23:28.712" v="1426" actId="113"/>
        <pc:sldMkLst>
          <pc:docMk/>
          <pc:sldMk cId="1428743462" sldId="283"/>
        </pc:sldMkLst>
        <pc:spChg chg="mod">
          <ac:chgData name="Schafer, Joseph" userId="985180c2-aa14-4c2e-9274-b139cacb2867" providerId="ADAL" clId="{5DAE7A05-618A-429B-92CF-D15C711B27C0}" dt="2023-03-29T13:23:28.712" v="1426" actId="113"/>
          <ac:spMkLst>
            <pc:docMk/>
            <pc:sldMk cId="1428743462" sldId="283"/>
            <ac:spMk id="2" creationId="{3601B303-A3DF-5E6D-20FB-2B149BB9AD9A}"/>
          </ac:spMkLst>
        </pc:spChg>
      </pc:sldChg>
      <pc:sldChg chg="modSp mod">
        <pc:chgData name="Schafer, Joseph" userId="985180c2-aa14-4c2e-9274-b139cacb2867" providerId="ADAL" clId="{5DAE7A05-618A-429B-92CF-D15C711B27C0}" dt="2023-03-29T16:04:43.523" v="1441" actId="14100"/>
        <pc:sldMkLst>
          <pc:docMk/>
          <pc:sldMk cId="173568337" sldId="284"/>
        </pc:sldMkLst>
        <pc:spChg chg="mod">
          <ac:chgData name="Schafer, Joseph" userId="985180c2-aa14-4c2e-9274-b139cacb2867" providerId="ADAL" clId="{5DAE7A05-618A-429B-92CF-D15C711B27C0}" dt="2023-03-29T13:12:38.641" v="1178" actId="14100"/>
          <ac:spMkLst>
            <pc:docMk/>
            <pc:sldMk cId="173568337" sldId="284"/>
            <ac:spMk id="5" creationId="{7A5259B6-9592-490D-9692-23A6DD900E14}"/>
          </ac:spMkLst>
        </pc:spChg>
        <pc:spChg chg="mod">
          <ac:chgData name="Schafer, Joseph" userId="985180c2-aa14-4c2e-9274-b139cacb2867" providerId="ADAL" clId="{5DAE7A05-618A-429B-92CF-D15C711B27C0}" dt="2023-03-29T13:24:15.687" v="1433" actId="113"/>
          <ac:spMkLst>
            <pc:docMk/>
            <pc:sldMk cId="173568337" sldId="284"/>
            <ac:spMk id="26" creationId="{1D9B171E-A37E-4DB5-A2AC-F8C4778DB6C6}"/>
          </ac:spMkLst>
        </pc:spChg>
        <pc:picChg chg="mod">
          <ac:chgData name="Schafer, Joseph" userId="985180c2-aa14-4c2e-9274-b139cacb2867" providerId="ADAL" clId="{5DAE7A05-618A-429B-92CF-D15C711B27C0}" dt="2023-03-29T16:04:43.523" v="1441" actId="14100"/>
          <ac:picMkLst>
            <pc:docMk/>
            <pc:sldMk cId="173568337" sldId="284"/>
            <ac:picMk id="60" creationId="{203BE455-3949-41E3-AD2E-8F6C87C38369}"/>
          </ac:picMkLst>
        </pc:picChg>
      </pc:sldChg>
      <pc:sldChg chg="modSp mod">
        <pc:chgData name="Schafer, Joseph" userId="985180c2-aa14-4c2e-9274-b139cacb2867" providerId="ADAL" clId="{5DAE7A05-618A-429B-92CF-D15C711B27C0}" dt="2023-03-29T13:24:11.078" v="1432" actId="113"/>
        <pc:sldMkLst>
          <pc:docMk/>
          <pc:sldMk cId="3929217347" sldId="285"/>
        </pc:sldMkLst>
        <pc:spChg chg="mod">
          <ac:chgData name="Schafer, Joseph" userId="985180c2-aa14-4c2e-9274-b139cacb2867" providerId="ADAL" clId="{5DAE7A05-618A-429B-92CF-D15C711B27C0}" dt="2023-03-29T13:13:40.462" v="1201" actId="20577"/>
          <ac:spMkLst>
            <pc:docMk/>
            <pc:sldMk cId="3929217347" sldId="285"/>
            <ac:spMk id="3" creationId="{2640E91D-18E5-4731-B64D-89FA6D338F8D}"/>
          </ac:spMkLst>
        </pc:spChg>
        <pc:spChg chg="mod">
          <ac:chgData name="Schafer, Joseph" userId="985180c2-aa14-4c2e-9274-b139cacb2867" providerId="ADAL" clId="{5DAE7A05-618A-429B-92CF-D15C711B27C0}" dt="2023-03-29T13:24:11.078" v="1432" actId="113"/>
          <ac:spMkLst>
            <pc:docMk/>
            <pc:sldMk cId="3929217347" sldId="285"/>
            <ac:spMk id="26" creationId="{1D9B171E-A37E-4DB5-A2AC-F8C4778DB6C6}"/>
          </ac:spMkLst>
        </pc:spChg>
      </pc:sldChg>
      <pc:sldChg chg="modSp mod">
        <pc:chgData name="Schafer, Joseph" userId="985180c2-aa14-4c2e-9274-b139cacb2867" providerId="ADAL" clId="{5DAE7A05-618A-429B-92CF-D15C711B27C0}" dt="2023-03-29T13:24:03.958" v="1431" actId="113"/>
        <pc:sldMkLst>
          <pc:docMk/>
          <pc:sldMk cId="350250671" sldId="286"/>
        </pc:sldMkLst>
        <pc:spChg chg="mod">
          <ac:chgData name="Schafer, Joseph" userId="985180c2-aa14-4c2e-9274-b139cacb2867" providerId="ADAL" clId="{5DAE7A05-618A-429B-92CF-D15C711B27C0}" dt="2023-03-29T13:24:03.958" v="1431" actId="113"/>
          <ac:spMkLst>
            <pc:docMk/>
            <pc:sldMk cId="350250671" sldId="286"/>
            <ac:spMk id="26" creationId="{1D9B171E-A37E-4DB5-A2AC-F8C4778DB6C6}"/>
          </ac:spMkLst>
        </pc:spChg>
        <pc:picChg chg="mod">
          <ac:chgData name="Schafer, Joseph" userId="985180c2-aa14-4c2e-9274-b139cacb2867" providerId="ADAL" clId="{5DAE7A05-618A-429B-92CF-D15C711B27C0}" dt="2023-03-29T13:06:36.694" v="997" actId="14100"/>
          <ac:picMkLst>
            <pc:docMk/>
            <pc:sldMk cId="350250671" sldId="286"/>
            <ac:picMk id="60" creationId="{203BE455-3949-41E3-AD2E-8F6C87C38369}"/>
          </ac:picMkLst>
        </pc:picChg>
      </pc:sldChg>
      <pc:sldChg chg="modSp mod">
        <pc:chgData name="Schafer, Joseph" userId="985180c2-aa14-4c2e-9274-b139cacb2867" providerId="ADAL" clId="{5DAE7A05-618A-429B-92CF-D15C711B27C0}" dt="2023-03-29T13:23:50.866" v="1429" actId="113"/>
        <pc:sldMkLst>
          <pc:docMk/>
          <pc:sldMk cId="2353576251" sldId="287"/>
        </pc:sldMkLst>
        <pc:spChg chg="mod">
          <ac:chgData name="Schafer, Joseph" userId="985180c2-aa14-4c2e-9274-b139cacb2867" providerId="ADAL" clId="{5DAE7A05-618A-429B-92CF-D15C711B27C0}" dt="2023-03-29T13:23:50.866" v="1429" actId="113"/>
          <ac:spMkLst>
            <pc:docMk/>
            <pc:sldMk cId="2353576251" sldId="287"/>
            <ac:spMk id="23" creationId="{5BCCD6C8-F91D-4A81-8513-B31078BBC009}"/>
          </ac:spMkLst>
        </pc:spChg>
        <pc:spChg chg="mod">
          <ac:chgData name="Schafer, Joseph" userId="985180c2-aa14-4c2e-9274-b139cacb2867" providerId="ADAL" clId="{5DAE7A05-618A-429B-92CF-D15C711B27C0}" dt="2023-03-29T13:18:09.841" v="1319" actId="20577"/>
          <ac:spMkLst>
            <pc:docMk/>
            <pc:sldMk cId="2353576251" sldId="287"/>
            <ac:spMk id="62" creationId="{F0E231FA-A4C7-4627-A14C-74DA402FD943}"/>
          </ac:spMkLst>
        </pc:spChg>
        <pc:picChg chg="mod">
          <ac:chgData name="Schafer, Joseph" userId="985180c2-aa14-4c2e-9274-b139cacb2867" providerId="ADAL" clId="{5DAE7A05-618A-429B-92CF-D15C711B27C0}" dt="2023-03-29T13:07:55.340" v="1002" actId="14100"/>
          <ac:picMkLst>
            <pc:docMk/>
            <pc:sldMk cId="2353576251" sldId="287"/>
            <ac:picMk id="18" creationId="{A5E3392C-C6EB-4B0C-B644-CBD1E6A34420}"/>
          </ac:picMkLst>
        </pc:picChg>
      </pc:sldChg>
      <pc:sldChg chg="modSp mod">
        <pc:chgData name="Schafer, Joseph" userId="985180c2-aa14-4c2e-9274-b139cacb2867" providerId="ADAL" clId="{5DAE7A05-618A-429B-92CF-D15C711B27C0}" dt="2023-03-29T13:23:41.998" v="1428" actId="113"/>
        <pc:sldMkLst>
          <pc:docMk/>
          <pc:sldMk cId="2874536296" sldId="288"/>
        </pc:sldMkLst>
        <pc:spChg chg="mod">
          <ac:chgData name="Schafer, Joseph" userId="985180c2-aa14-4c2e-9274-b139cacb2867" providerId="ADAL" clId="{5DAE7A05-618A-429B-92CF-D15C711B27C0}" dt="2023-03-29T13:23:41.998" v="1428" actId="113"/>
          <ac:spMkLst>
            <pc:docMk/>
            <pc:sldMk cId="2874536296" sldId="288"/>
            <ac:spMk id="23" creationId="{5BCCD6C8-F91D-4A81-8513-B31078BBC009}"/>
          </ac:spMkLst>
        </pc:spChg>
        <pc:spChg chg="mod">
          <ac:chgData name="Schafer, Joseph" userId="985180c2-aa14-4c2e-9274-b139cacb2867" providerId="ADAL" clId="{5DAE7A05-618A-429B-92CF-D15C711B27C0}" dt="2023-03-29T13:18:33.906" v="1339" actId="20577"/>
          <ac:spMkLst>
            <pc:docMk/>
            <pc:sldMk cId="2874536296" sldId="288"/>
            <ac:spMk id="63" creationId="{9F219F7A-AA8D-44E8-85C6-7B9E43B2FEA2}"/>
          </ac:spMkLst>
        </pc:spChg>
        <pc:picChg chg="mod">
          <ac:chgData name="Schafer, Joseph" userId="985180c2-aa14-4c2e-9274-b139cacb2867" providerId="ADAL" clId="{5DAE7A05-618A-429B-92CF-D15C711B27C0}" dt="2023-03-29T13:08:03.861" v="1003" actId="14100"/>
          <ac:picMkLst>
            <pc:docMk/>
            <pc:sldMk cId="2874536296" sldId="288"/>
            <ac:picMk id="18" creationId="{A5E3392C-C6EB-4B0C-B644-CBD1E6A34420}"/>
          </ac:picMkLst>
        </pc:picChg>
      </pc:sldChg>
      <pc:sldChg chg="modSp mod">
        <pc:chgData name="Schafer, Joseph" userId="985180c2-aa14-4c2e-9274-b139cacb2867" providerId="ADAL" clId="{5DAE7A05-618A-429B-92CF-D15C711B27C0}" dt="2023-03-29T13:22:18.130" v="1425" actId="20577"/>
        <pc:sldMkLst>
          <pc:docMk/>
          <pc:sldMk cId="381549302" sldId="289"/>
        </pc:sldMkLst>
        <pc:spChg chg="mod">
          <ac:chgData name="Schafer, Joseph" userId="985180c2-aa14-4c2e-9274-b139cacb2867" providerId="ADAL" clId="{5DAE7A05-618A-429B-92CF-D15C711B27C0}" dt="2023-03-29T13:14:50.654" v="1225" actId="20577"/>
          <ac:spMkLst>
            <pc:docMk/>
            <pc:sldMk cId="381549302" sldId="289"/>
            <ac:spMk id="47" creationId="{3F9E60C6-15AA-4C95-9519-652CD08A827C}"/>
          </ac:spMkLst>
        </pc:spChg>
        <pc:spChg chg="mod">
          <ac:chgData name="Schafer, Joseph" userId="985180c2-aa14-4c2e-9274-b139cacb2867" providerId="ADAL" clId="{5DAE7A05-618A-429B-92CF-D15C711B27C0}" dt="2023-03-29T13:22:18.130" v="1425" actId="20577"/>
          <ac:spMkLst>
            <pc:docMk/>
            <pc:sldMk cId="381549302" sldId="289"/>
            <ac:spMk id="79" creationId="{82E2372A-C3D6-4099-889B-9004AC815EC5}"/>
          </ac:spMkLst>
        </pc:spChg>
        <pc:spChg chg="mod">
          <ac:chgData name="Schafer, Joseph" userId="985180c2-aa14-4c2e-9274-b139cacb2867" providerId="ADAL" clId="{5DAE7A05-618A-429B-92CF-D15C711B27C0}" dt="2023-03-29T13:20:10.524" v="1408" actId="1076"/>
          <ac:spMkLst>
            <pc:docMk/>
            <pc:sldMk cId="381549302" sldId="289"/>
            <ac:spMk id="80" creationId="{1E23B707-4619-411F-BCA9-9F153721B295}"/>
          </ac:spMkLst>
        </pc:spChg>
        <pc:spChg chg="mod">
          <ac:chgData name="Schafer, Joseph" userId="985180c2-aa14-4c2e-9274-b139cacb2867" providerId="ADAL" clId="{5DAE7A05-618A-429B-92CF-D15C711B27C0}" dt="2023-03-29T12:55:33.579" v="592" actId="6549"/>
          <ac:spMkLst>
            <pc:docMk/>
            <pc:sldMk cId="381549302" sldId="289"/>
            <ac:spMk id="81" creationId="{A64F1920-095B-403C-80E1-A2F024F58071}"/>
          </ac:spMkLst>
        </pc:spChg>
        <pc:spChg chg="mod">
          <ac:chgData name="Schafer, Joseph" userId="985180c2-aa14-4c2e-9274-b139cacb2867" providerId="ADAL" clId="{5DAE7A05-618A-429B-92CF-D15C711B27C0}" dt="2023-03-29T12:55:38.699" v="593" actId="20577"/>
          <ac:spMkLst>
            <pc:docMk/>
            <pc:sldMk cId="381549302" sldId="289"/>
            <ac:spMk id="82" creationId="{3F5597E2-E045-4B3D-8F17-983390E18BE1}"/>
          </ac:spMkLst>
        </pc:spChg>
      </pc:sldChg>
      <pc:sldChg chg="modSp mod">
        <pc:chgData name="Schafer, Joseph" userId="985180c2-aa14-4c2e-9274-b139cacb2867" providerId="ADAL" clId="{5DAE7A05-618A-429B-92CF-D15C711B27C0}" dt="2023-03-29T13:25:25.238" v="1438" actId="113"/>
        <pc:sldMkLst>
          <pc:docMk/>
          <pc:sldMk cId="2838914344" sldId="290"/>
        </pc:sldMkLst>
        <pc:spChg chg="mod">
          <ac:chgData name="Schafer, Joseph" userId="985180c2-aa14-4c2e-9274-b139cacb2867" providerId="ADAL" clId="{5DAE7A05-618A-429B-92CF-D15C711B27C0}" dt="2023-03-29T13:15:01.490" v="1231" actId="20577"/>
          <ac:spMkLst>
            <pc:docMk/>
            <pc:sldMk cId="2838914344" sldId="290"/>
            <ac:spMk id="47" creationId="{3F9E60C6-15AA-4C95-9519-652CD08A827C}"/>
          </ac:spMkLst>
        </pc:spChg>
        <pc:spChg chg="mod">
          <ac:chgData name="Schafer, Joseph" userId="985180c2-aa14-4c2e-9274-b139cacb2867" providerId="ADAL" clId="{5DAE7A05-618A-429B-92CF-D15C711B27C0}" dt="2023-03-29T12:55:09.262" v="561" actId="20577"/>
          <ac:spMkLst>
            <pc:docMk/>
            <pc:sldMk cId="2838914344" sldId="290"/>
            <ac:spMk id="79" creationId="{82E2372A-C3D6-4099-889B-9004AC815EC5}"/>
          </ac:spMkLst>
        </pc:spChg>
        <pc:spChg chg="mod">
          <ac:chgData name="Schafer, Joseph" userId="985180c2-aa14-4c2e-9274-b139cacb2867" providerId="ADAL" clId="{5DAE7A05-618A-429B-92CF-D15C711B27C0}" dt="2023-03-29T13:25:25.238" v="1438" actId="113"/>
          <ac:spMkLst>
            <pc:docMk/>
            <pc:sldMk cId="2838914344" sldId="290"/>
            <ac:spMk id="80" creationId="{1E23B707-4619-411F-BCA9-9F153721B295}"/>
          </ac:spMkLst>
        </pc:spChg>
      </pc:sldChg>
      <pc:sldChg chg="del">
        <pc:chgData name="Schafer, Joseph" userId="985180c2-aa14-4c2e-9274-b139cacb2867" providerId="ADAL" clId="{5DAE7A05-618A-429B-92CF-D15C711B27C0}" dt="2023-03-29T13:08:32.281" v="1006" actId="2696"/>
        <pc:sldMkLst>
          <pc:docMk/>
          <pc:sldMk cId="2133053615" sldId="29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A3114B-0CDD-4419-A4DE-E0C29A2AE1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C25048-78D1-4821-8E2B-7A77CCA12F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52186-C111-43A8-A0F7-F77FFDE4DF82}" type="datetimeFigureOut">
              <a:rPr lang="en-US" smtClean="0"/>
              <a:t>3/29/2023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24695-047D-4CC8-8801-1AA37457E7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00293-63F6-438D-A9A8-024975FD5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6CFAD-C154-4C9C-AD01-665A505506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879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BBB5B-F3DE-41D7-B279-483D20E8E363}" type="datetimeFigureOut">
              <a:rPr lang="en-US" smtClean="0"/>
              <a:t>3/29/2023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62BC0-7DC4-4569-951D-2BB9475345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64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A325D4D-835D-41B6-9B16-A090AA0883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D87D16-A856-42F4-9D8C-A0C1D482E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42052"/>
            <a:ext cx="12192000" cy="1425257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anchor="ctr"/>
          <a:lstStyle>
            <a:lvl1pPr algn="ctr">
              <a:defRPr sz="6000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D39BB44-64AC-49A7-8555-2CC62AD7C2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867309"/>
            <a:ext cx="12192000" cy="1036320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anchor="ctr"/>
          <a:lstStyle>
            <a:lvl1pPr marL="0" indent="0" algn="ctr">
              <a:buNone/>
              <a:defRPr sz="2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51AF15-A085-49C8-ABEC-EF90E7D7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92779" y="2325925"/>
            <a:ext cx="5806440" cy="159654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03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198964-B829-4E4F-AAE7-4D7A404AB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057" y="698523"/>
            <a:ext cx="5715000" cy="46908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F7C80E83-E343-4BA5-ABB5-ACA84EEE62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81078" y="1853427"/>
            <a:ext cx="1252367" cy="86349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A56986C-C9AC-44CD-9D32-24AA209F76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61B45AB9-9A5F-4872-A322-AD3890A5BE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5E3032E-6B86-4F42-95E1-7C7B130871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69646" y="1853426"/>
            <a:ext cx="1252367" cy="863491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C56EA384-B876-4E37-81CC-FF14C8064E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6428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7A136A37-A8C3-48F4-978F-3042B2451FF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26428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90D156C2-557C-45F2-B9BA-7CE533312A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58214" y="1853427"/>
            <a:ext cx="1252028" cy="863492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38E358D4-D1F9-4872-A079-98E1F6BD66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14657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8D809314-142B-40CA-8424-37611F5E9C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14657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3B652552-1A5B-4884-9BDF-1A26639593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234542"/>
            <a:ext cx="12191999" cy="26234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5C7A8808-3BA5-498D-8E57-CAB9DF0182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742EE3D7-DACC-458E-82B0-EC87F8BAE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8ED908E6-B839-44D9-AFFC-E5E5E592E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226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1225E-57F6-4605-A684-F9B30F1F6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568" y="2450440"/>
            <a:ext cx="4143432" cy="548711"/>
          </a:xfrm>
          <a:prstGeom prst="rect">
            <a:avLst/>
          </a:prstGeom>
        </p:spPr>
        <p:txBody>
          <a:bodyPr anchor="b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C93927AF-DF09-4CE5-8767-B2ECF0215B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37756" y="0"/>
            <a:ext cx="7354243" cy="28624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AE2342C8-E968-4F49-930C-F5C43F88F0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728" y="3365446"/>
            <a:ext cx="4953000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8D114B-8AAB-41D6-AFCF-750066A652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728" y="3744950"/>
            <a:ext cx="4953000" cy="204625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CCC938D-0BC7-4BBB-BBF2-B830D9D0C1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0800" y="3365446"/>
            <a:ext cx="4953000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796405D2-E28F-41EC-844E-034C5D7072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800" y="3744950"/>
            <a:ext cx="4953000" cy="204625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751D887-2419-4911-A7CC-9B5A598D7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8B214E0-C574-4CE5-8FF0-E0F965A4A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C033920-FB08-49F3-8A75-14E68EF78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951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phic 48">
            <a:extLst>
              <a:ext uri="{FF2B5EF4-FFF2-40B4-BE49-F238E27FC236}">
                <a16:creationId xmlns:a16="http://schemas.microsoft.com/office/drawing/2014/main" id="{CC3C8467-268E-4ABA-B4F5-0808AFBB2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69FF8FD-CDD1-4BEE-8DB9-0CD4BDE98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35793" y="766762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F1257F-A86F-48F4-BFFA-9BFB4355E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7334351" y="757238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FD01FCA-DF30-466C-9EAE-B0A13CF25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31167" y="4486275"/>
            <a:ext cx="622236" cy="62223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F9F0CF-5966-47C2-9A41-0CD85E85D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64642" y="4047275"/>
            <a:ext cx="622236" cy="622236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EFF630-FDAA-46A7-8CEE-21CAB6BC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29331" y="2163148"/>
            <a:ext cx="622236" cy="622236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383BA8C-6DBE-4569-B07B-9FB55F80D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59108" y="3573553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08DE16-ABA8-4BC8-93C4-F8A521C8A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95826" y="4201049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93C062E-DD5E-49BC-A10D-F70C1931F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62756" y="1603981"/>
            <a:ext cx="2057805" cy="767123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799781-E0A0-4C4E-A069-37290BED8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427" y="571145"/>
            <a:ext cx="5355570" cy="438144"/>
          </a:xfrm>
          <a:prstGeom prst="rect">
            <a:avLst/>
          </a:prstGeom>
        </p:spPr>
        <p:txBody>
          <a:bodyPr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5D896357-F0C4-4728-BE54-A809E6E310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63262" y="311795"/>
            <a:ext cx="1706966" cy="426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CB13D4EF-593A-4D3C-9712-515EE5A358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26762" y="1774346"/>
            <a:ext cx="1929792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cap="all" spc="100" baseline="0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49D2BE7-8177-406D-94BB-001D561B5A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83673" y="2261070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FD164278-C8C4-4514-8B3E-9505CB6747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49242" y="3061800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45FF02C4-FA25-4AE4-B4EF-D106CDD0FE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95826" y="3061800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2EA0BE42-73C1-43D0-9520-94265CBEE4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13450" y="3671475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E23821A-CE37-4CA8-82BC-5731CBD7BC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8984" y="4145197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83ED92E9-F268-4C1E-9440-F605C9EBD5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85509" y="4584197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B29F508B-CAFE-4871-8267-E5406A4D6C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50168" y="4298971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C40D7D1C-3379-42CE-B3D7-A585CDECBD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63261" y="5683895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129BD8-DBDF-484C-89DD-80EDD7B82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F621E8-9FBF-4DC8-AA1D-234C0A47D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1D5819-A04D-4AB0-A144-E7BBA340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847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th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B3D21-9143-4E6D-87CD-82F00F7DC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314" y="627486"/>
            <a:ext cx="5268686" cy="568896"/>
          </a:xfrm>
          <a:prstGeom prst="rect">
            <a:avLst/>
          </a:prstGeom>
        </p:spPr>
        <p:txBody>
          <a:bodyPr anchor="ctr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5C24E7-D67D-40AA-B6B1-AE47659E18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0438" y="1011439"/>
            <a:ext cx="4989233" cy="56889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00" cap="none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A756E9B8-BA57-4251-A0E6-DDADC29D95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0666" y="2044485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C0B962B5-0EC7-48EC-A687-C206A69C56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7695" y="2044485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314A100-8075-4D1D-995C-34F5838D58F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0666" y="3428263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9C946523-4B92-4003-B43C-B01D972454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27695" y="3428263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F9BEEAAD-CC7F-427D-BCFF-1BBA5023ABE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0666" y="4812041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B6693A35-4411-4FE2-82FD-5D30D8D62AF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727695" y="4812041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B658EBA7-4275-488A-B86F-67B70609F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A59824DA-522A-4135-800A-60F50492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3D3F372-68E2-486A-A105-748C2BB245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83831" y="0"/>
            <a:ext cx="5508168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D667147-015B-4B04-886E-3451355DC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206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09C70A-0F34-4BEB-BABD-659A58DC4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F6663C8-5425-48D7-9E9D-F2B794222F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99301"/>
            <a:ext cx="4114800" cy="60796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781F399C-8EA8-402F-B2A4-828B062584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62186" y="1011441"/>
            <a:ext cx="3467628" cy="5688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07DF62A2-2B04-4192-9858-1F4C30EFDA5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0838" y="2564313"/>
            <a:ext cx="4750631" cy="4487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none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0CB016-EEF8-4992-8F92-8FE3375CEB0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39877" y="2564313"/>
            <a:ext cx="3532840" cy="4487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none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E7176063-74EF-4FC1-A687-2F5900412F55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11225" y="3187700"/>
            <a:ext cx="4749800" cy="2771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7" name="Content Placeholder 29">
            <a:extLst>
              <a:ext uri="{FF2B5EF4-FFF2-40B4-BE49-F238E27FC236}">
                <a16:creationId xmlns:a16="http://schemas.microsoft.com/office/drawing/2014/main" id="{1958214F-5F3C-4FBF-9DBD-97579EF4CF4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7028164" y="3107442"/>
            <a:ext cx="4252612" cy="2882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58ECB-2935-45B1-80F1-ED38302C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FC42CC-A62B-40E8-907A-F15D7C21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E0735-85DE-48C3-8FE9-0754F9AB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16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Yr Action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A378E50-94EF-4230-91B3-4CDA4804D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49477" y="4411918"/>
            <a:ext cx="7895340" cy="344415"/>
            <a:chOff x="2749477" y="4411918"/>
            <a:chExt cx="7895340" cy="344415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FDF687F-1594-4839-AA46-5DACB2E04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947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AD917A9-665D-46F4-8911-E2881838B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9668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37D52265-C77D-45A6-96A5-2656848A3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4355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075B284-B3F9-49E3-A5BC-FBFD2C70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50737" y="2675138"/>
            <a:ext cx="6313957" cy="344415"/>
            <a:chOff x="2750737" y="2675138"/>
            <a:chExt cx="6313957" cy="344415"/>
          </a:xfrm>
        </p:grpSpPr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1D75FFD8-965E-47C7-B05F-A941B5164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75073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ABDDFF1A-AABD-4DA5-9811-02C414913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1688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862A0FB-DDED-42C5-B28D-D466080F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063434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7CD073CE-AA33-40C2-9636-3F5C23605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2241" y="693422"/>
            <a:ext cx="3607518" cy="633402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FC053B39-4BE6-44B3-8D93-ED230B1611A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9" name="Text Placeholder 14">
            <a:extLst>
              <a:ext uri="{FF2B5EF4-FFF2-40B4-BE49-F238E27FC236}">
                <a16:creationId xmlns:a16="http://schemas.microsoft.com/office/drawing/2014/main" id="{95F74BD3-C751-4644-9E0D-36D890A6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0" name="Text Placeholder 14">
            <a:extLst>
              <a:ext uri="{FF2B5EF4-FFF2-40B4-BE49-F238E27FC236}">
                <a16:creationId xmlns:a16="http://schemas.microsoft.com/office/drawing/2014/main" id="{3D5CF2BE-8C0B-408F-AEEB-45E3B588305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4A07D9B0-4F06-4D69-B211-37FC634E508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739533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E36FDE7A-7F96-4A7E-AB4F-DBCEFD81C3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C3C9C771-CEBA-46FF-9941-0F82E4028C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945F6154-355B-4195-8155-1E8C079CDE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228D5-C0F1-4215-8880-B28856B6F7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568E40A-0330-4C80-9F64-FB6C4B7CC1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170170"/>
            <a:ext cx="61531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EC8A3FD2-F6F6-40A0-89E1-7769CBB8D4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A882D901-8E7C-431B-B6E9-14C8BD5B2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2051E2EF-F729-4B79-8CD4-C0D60EE9AD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A8A6BF26-67C7-4AFD-82B4-5F8831E627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9D579002-8C14-4A35-90BB-43E508420D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AA2D386B-15E3-4543-8D79-5B890CB60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1BBCCCB-0A70-4CE2-AC23-DC53C20096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1" name="Text Placeholder 14">
            <a:extLst>
              <a:ext uri="{FF2B5EF4-FFF2-40B4-BE49-F238E27FC236}">
                <a16:creationId xmlns:a16="http://schemas.microsoft.com/office/drawing/2014/main" id="{83DD38EA-382F-4255-927F-5F23153D51A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2" name="Text Placeholder 14">
            <a:extLst>
              <a:ext uri="{FF2B5EF4-FFF2-40B4-BE49-F238E27FC236}">
                <a16:creationId xmlns:a16="http://schemas.microsoft.com/office/drawing/2014/main" id="{DDBB317C-ECEA-48F8-B070-51A7C7B4CDB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3" name="Text Placeholder 14">
            <a:extLst>
              <a:ext uri="{FF2B5EF4-FFF2-40B4-BE49-F238E27FC236}">
                <a16:creationId xmlns:a16="http://schemas.microsoft.com/office/drawing/2014/main" id="{5C19CD78-318A-4E21-9027-254A8711F4C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A437805B-FB40-4996-AD55-1BF1A2D64F0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437609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40A55730-770B-4851-B7C1-A3AE260339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32F5F67C-8450-4CC2-984C-18CEA2A424F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205940B1-D0A7-4FA0-8075-1DD875262A2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FF257E24-EF53-4359-8CF5-CC42A8F66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5A2166B8-0F7E-45E9-970E-79F921472A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871997"/>
            <a:ext cx="61531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FF45DCBF-40C1-4B85-9196-4C0237FA8C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E0182695-A664-4408-ACB6-D9273831D56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2928531F-4FEC-4B06-9428-27244D33B93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E678C8DB-AF28-4A99-B976-36F54BA279C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FB1CBFC6-0E9C-4ECA-A915-798C00479D6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B4EC71CB-AE6D-46A0-87B4-6E2BD6A1CF6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16A1EE39-3790-4721-9E09-19024F590A9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F8B141-9EE2-47E7-AF2A-94CECF907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7081" y="4694680"/>
            <a:ext cx="8510121" cy="0"/>
            <a:chOff x="1504814" y="2488864"/>
            <a:chExt cx="8510121" cy="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D73D561-653C-420E-BC66-5DA51DD36C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3729D46-C590-474A-BF51-5B9D4359EB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48D21A3-16A8-4ECB-832A-29159F1D20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B217E3B-A68A-4BBD-889D-C078F6616C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AC64796-B68D-4AE1-A16E-54663926A7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69D787A-5A6E-4ADB-BAAA-FC5EF3EF1B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E371F89-9862-4F45-9CA4-A53BF2C3F7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19AC00F-FB14-4E51-ABB2-C72FB6C0A0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083D041-D6E2-4DFF-A37E-21E03F46AF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4589E1D-9976-4550-917F-D88195CDCE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065CC16-DED3-4048-8705-CA87554422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4EDC1B45-4090-4B45-80FB-8DF542E67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4599626"/>
            <a:ext cx="8858463" cy="174171"/>
            <a:chOff x="1835966" y="4162015"/>
            <a:chExt cx="8858463" cy="174171"/>
          </a:xfrm>
        </p:grpSpPr>
        <p:sp>
          <p:nvSpPr>
            <p:cNvPr id="90" name="Oval 234">
              <a:extLst>
                <a:ext uri="{FF2B5EF4-FFF2-40B4-BE49-F238E27FC236}">
                  <a16:creationId xmlns:a16="http://schemas.microsoft.com/office/drawing/2014/main" id="{1EFAF30E-1CB4-4DCC-B1A8-30450AECD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Oval 236">
              <a:extLst>
                <a:ext uri="{FF2B5EF4-FFF2-40B4-BE49-F238E27FC236}">
                  <a16:creationId xmlns:a16="http://schemas.microsoft.com/office/drawing/2014/main" id="{A53911EE-BFCB-48ED-9821-C8FD04498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Oval 238">
              <a:extLst>
                <a:ext uri="{FF2B5EF4-FFF2-40B4-BE49-F238E27FC236}">
                  <a16:creationId xmlns:a16="http://schemas.microsoft.com/office/drawing/2014/main" id="{AE84E691-02AF-4C42-B3B7-EE46E825C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Oval 240">
              <a:extLst>
                <a:ext uri="{FF2B5EF4-FFF2-40B4-BE49-F238E27FC236}">
                  <a16:creationId xmlns:a16="http://schemas.microsoft.com/office/drawing/2014/main" id="{EB9041A9-2967-41AF-BE0A-A7476B97B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Oval 242">
              <a:extLst>
                <a:ext uri="{FF2B5EF4-FFF2-40B4-BE49-F238E27FC236}">
                  <a16:creationId xmlns:a16="http://schemas.microsoft.com/office/drawing/2014/main" id="{2B7F05AE-8C2E-43EB-BBA0-897D173AF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Oval 244">
              <a:extLst>
                <a:ext uri="{FF2B5EF4-FFF2-40B4-BE49-F238E27FC236}">
                  <a16:creationId xmlns:a16="http://schemas.microsoft.com/office/drawing/2014/main" id="{4248E8A5-3D01-49ED-BEC6-0D27C4C50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Oval 246">
              <a:extLst>
                <a:ext uri="{FF2B5EF4-FFF2-40B4-BE49-F238E27FC236}">
                  <a16:creationId xmlns:a16="http://schemas.microsoft.com/office/drawing/2014/main" id="{A50B1FA2-FFAB-4A04-8C04-CF6BC1BCD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Oval 248">
              <a:extLst>
                <a:ext uri="{FF2B5EF4-FFF2-40B4-BE49-F238E27FC236}">
                  <a16:creationId xmlns:a16="http://schemas.microsoft.com/office/drawing/2014/main" id="{B70F9284-E3A9-4E8C-9C28-93D985513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Oval 250">
              <a:extLst>
                <a:ext uri="{FF2B5EF4-FFF2-40B4-BE49-F238E27FC236}">
                  <a16:creationId xmlns:a16="http://schemas.microsoft.com/office/drawing/2014/main" id="{494AA308-491E-44AE-A81D-E62D362FC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Oval 252">
              <a:extLst>
                <a:ext uri="{FF2B5EF4-FFF2-40B4-BE49-F238E27FC236}">
                  <a16:creationId xmlns:a16="http://schemas.microsoft.com/office/drawing/2014/main" id="{03B58A61-0691-4D1F-9A25-7CCB12DA9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Oval 254">
              <a:extLst>
                <a:ext uri="{FF2B5EF4-FFF2-40B4-BE49-F238E27FC236}">
                  <a16:creationId xmlns:a16="http://schemas.microsoft.com/office/drawing/2014/main" id="{57F5DE50-7369-4681-A8F6-5E935A517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Oval 256">
              <a:extLst>
                <a:ext uri="{FF2B5EF4-FFF2-40B4-BE49-F238E27FC236}">
                  <a16:creationId xmlns:a16="http://schemas.microsoft.com/office/drawing/2014/main" id="{4C666F7C-EBDE-456E-B607-1E0FA6924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FFF66A7-062A-4A45-8A10-A8F847AF1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9387" y="2999128"/>
            <a:ext cx="8510121" cy="0"/>
            <a:chOff x="1504814" y="2488864"/>
            <a:chExt cx="8510121" cy="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2090933-BFE5-4598-998F-C285703942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7E50B9E-AD14-448E-B2DF-ED1D0F4908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F782020-9AE0-4B20-ACD4-057C60173A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DE1A502D-7651-4CBE-81DE-FF4F102DAA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4C29AAF-4E83-44DA-A084-3FF3C70F61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C5616E9-1DAC-4713-A257-8682DD24AC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ACDC726D-AB0E-4ED3-82DB-9DD54ADB10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2F1E4A6-E07E-4550-AB72-53438E0C4F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6B638F82-2127-4858-AA45-F08A1CADA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028005E8-9894-4966-8BDE-95577A6039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FFBFEB2-9943-4D83-86DB-1A86AC15E8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7045F09-8CF5-4E51-A65C-54F8BF015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2903401"/>
            <a:ext cx="8858463" cy="174171"/>
            <a:chOff x="1835966" y="4162015"/>
            <a:chExt cx="8858463" cy="174171"/>
          </a:xfrm>
        </p:grpSpPr>
        <p:sp>
          <p:nvSpPr>
            <p:cNvPr id="135" name="Oval 234">
              <a:extLst>
                <a:ext uri="{FF2B5EF4-FFF2-40B4-BE49-F238E27FC236}">
                  <a16:creationId xmlns:a16="http://schemas.microsoft.com/office/drawing/2014/main" id="{09B4CFFD-0C29-4685-915E-4DC40D4D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Oval 236">
              <a:extLst>
                <a:ext uri="{FF2B5EF4-FFF2-40B4-BE49-F238E27FC236}">
                  <a16:creationId xmlns:a16="http://schemas.microsoft.com/office/drawing/2014/main" id="{736381B7-7D05-4040-9A1B-191841576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Oval 238">
              <a:extLst>
                <a:ext uri="{FF2B5EF4-FFF2-40B4-BE49-F238E27FC236}">
                  <a16:creationId xmlns:a16="http://schemas.microsoft.com/office/drawing/2014/main" id="{4F77152F-41F4-45EC-B530-B38C5111C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Oval 240">
              <a:extLst>
                <a:ext uri="{FF2B5EF4-FFF2-40B4-BE49-F238E27FC236}">
                  <a16:creationId xmlns:a16="http://schemas.microsoft.com/office/drawing/2014/main" id="{8FB428D5-0A0E-4CF3-A223-9F4F7B386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Oval 242">
              <a:extLst>
                <a:ext uri="{FF2B5EF4-FFF2-40B4-BE49-F238E27FC236}">
                  <a16:creationId xmlns:a16="http://schemas.microsoft.com/office/drawing/2014/main" id="{A4275727-B33C-4EB0-9E6E-7CE335603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Oval 244">
              <a:extLst>
                <a:ext uri="{FF2B5EF4-FFF2-40B4-BE49-F238E27FC236}">
                  <a16:creationId xmlns:a16="http://schemas.microsoft.com/office/drawing/2014/main" id="{7998F366-05B2-42D3-9B4E-CD7F91FB9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Oval 246">
              <a:extLst>
                <a:ext uri="{FF2B5EF4-FFF2-40B4-BE49-F238E27FC236}">
                  <a16:creationId xmlns:a16="http://schemas.microsoft.com/office/drawing/2014/main" id="{8593BF6C-17E2-4AB7-85D7-0B93D2376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Oval 248">
              <a:extLst>
                <a:ext uri="{FF2B5EF4-FFF2-40B4-BE49-F238E27FC236}">
                  <a16:creationId xmlns:a16="http://schemas.microsoft.com/office/drawing/2014/main" id="{74F85EBE-E43B-4B81-85F1-89969EC56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Oval 250">
              <a:extLst>
                <a:ext uri="{FF2B5EF4-FFF2-40B4-BE49-F238E27FC236}">
                  <a16:creationId xmlns:a16="http://schemas.microsoft.com/office/drawing/2014/main" id="{16C21525-8829-45F3-8C9F-05274678E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Oval 252">
              <a:extLst>
                <a:ext uri="{FF2B5EF4-FFF2-40B4-BE49-F238E27FC236}">
                  <a16:creationId xmlns:a16="http://schemas.microsoft.com/office/drawing/2014/main" id="{8FFF03BC-2EFF-4AF5-B788-A1FEA5378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Oval 254">
              <a:extLst>
                <a:ext uri="{FF2B5EF4-FFF2-40B4-BE49-F238E27FC236}">
                  <a16:creationId xmlns:a16="http://schemas.microsoft.com/office/drawing/2014/main" id="{D811BD14-6461-4DD9-9A2C-BFC2C9553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6" name="Oval 256">
              <a:extLst>
                <a:ext uri="{FF2B5EF4-FFF2-40B4-BE49-F238E27FC236}">
                  <a16:creationId xmlns:a16="http://schemas.microsoft.com/office/drawing/2014/main" id="{929BB859-9DB9-433D-8C7B-91E7FED48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9" name="Graphic 158">
            <a:extLst>
              <a:ext uri="{FF2B5EF4-FFF2-40B4-BE49-F238E27FC236}">
                <a16:creationId xmlns:a16="http://schemas.microsoft.com/office/drawing/2014/main" id="{A24C8354-AD07-4B50-9334-314D6B2B1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sp>
        <p:nvSpPr>
          <p:cNvPr id="160" name="Date Placeholder 2">
            <a:extLst>
              <a:ext uri="{FF2B5EF4-FFF2-40B4-BE49-F238E27FC236}">
                <a16:creationId xmlns:a16="http://schemas.microsoft.com/office/drawing/2014/main" id="{D3F09D93-A56A-41E4-A3BA-42472B0A3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61" name="Footer Placeholder 3">
            <a:extLst>
              <a:ext uri="{FF2B5EF4-FFF2-40B4-BE49-F238E27FC236}">
                <a16:creationId xmlns:a16="http://schemas.microsoft.com/office/drawing/2014/main" id="{5951592E-5737-43C9-B6B0-D13407661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62" name="Slide Number Placeholder 4">
            <a:extLst>
              <a:ext uri="{FF2B5EF4-FFF2-40B4-BE49-F238E27FC236}">
                <a16:creationId xmlns:a16="http://schemas.microsoft.com/office/drawing/2014/main" id="{3B542197-0399-4FBD-A10C-B97A68AA2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256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6D4A-16D3-4C35-A383-2DF039D54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728" y="317739"/>
            <a:ext cx="4114800" cy="623923"/>
          </a:xfrm>
          <a:prstGeom prst="rect">
            <a:avLst/>
          </a:prstGeom>
        </p:spPr>
        <p:txBody>
          <a:bodyPr anchor="ctr"/>
          <a:lstStyle>
            <a:lvl1pPr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F255611-8280-41F3-A5FA-821E144AEA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14400" y="905856"/>
            <a:ext cx="5759450" cy="5047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600" cap="all" baseline="0">
                <a:solidFill>
                  <a:schemeClr val="accent5">
                    <a:lumMod val="50000"/>
                  </a:schemeClr>
                </a:solidFill>
              </a:defRPr>
            </a:lvl2pPr>
            <a:lvl3pPr marL="914400" indent="0">
              <a:buNone/>
              <a:defRPr sz="1400" cap="all" baseline="0">
                <a:solidFill>
                  <a:schemeClr val="accent5">
                    <a:lumMod val="50000"/>
                  </a:schemeClr>
                </a:solidFill>
              </a:defRPr>
            </a:lvl3pPr>
            <a:lvl4pPr marL="13716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4pPr>
            <a:lvl5pPr marL="18288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53DB9-3C4B-4136-96D2-08A7D5AD4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64841-801A-499A-BFD2-9731D2D8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6BF61C1-4A8C-44D4-901D-E065B7B42A2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98229" y="0"/>
            <a:ext cx="459377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78F9D-CD73-4D53-A871-D6C0B643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06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7726902C-381D-4629-AF04-0689A76C5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80C3F3-53A4-4049-96CE-C6C4EB9DA6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44286"/>
            <a:ext cx="4114800" cy="74792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F669E6E-28BD-4FC9-BFB3-B42707D2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7731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0CE1D3C-6E95-41C8-9202-B6BACEA97C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729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90F4B16-F669-4D35-8B6D-5DE38097DD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3728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0D56BE-BB71-4ADC-B308-883B7BB63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72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24532133-7BD7-49DF-96C1-B4A992CE4DF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667826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F4F5B9-821C-4A57-B5E2-055949CEC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7382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63893EB3-C98E-4A69-A71C-7C92212837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73826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D0352AF-E877-45F2-9868-A8A1E017A9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3825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750DAF93-603B-44B6-99DC-79A63DC3A1F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37921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72AD67-26BA-4843-BAFE-B661A05BB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391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0EAD7F-FBD0-4EA0-A7E7-5E65604B4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1401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A3EAA29-D608-4031-9C0E-0610D1886C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921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1DC4676B-9880-4C33-A8A2-88FB0944CF3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3920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AF6D479F-D265-4CD5-88BE-FC37AFC5FF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08016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ED618ADF-296A-4300-A8AE-A1837B390A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14015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CA503612-3331-4786-8298-4A1E0C1C75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4014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A1D0F5-2B0B-4318-B5DC-AECB09851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3A8939-F5BE-47FA-AE2F-AF66C45B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8A3F37-FB91-4420-832B-EA39AE37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259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8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B70B2057-9B78-4391-A15F-27A41A72F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059CD-37AB-48A3-9976-0B38FF7A5A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7106" y="589720"/>
            <a:ext cx="4006114" cy="657784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36E0B0A-0B1B-438D-8971-570ACA956B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64029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FB8438-2DA4-4B23-ACCD-3DEADF3E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3E63EE1F-208F-40D0-9307-47F66C8581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8073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0F7C878-62A1-4A30-AA27-C5F502C8D3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8073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48" name="Picture Placeholder 9">
            <a:extLst>
              <a:ext uri="{FF2B5EF4-FFF2-40B4-BE49-F238E27FC236}">
                <a16:creationId xmlns:a16="http://schemas.microsoft.com/office/drawing/2014/main" id="{5D495D18-EB49-4AD5-A7EE-1E6D2496B69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11979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248BBAE-0CA8-464A-A4E0-AB7D697DA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03551339-A94F-4674-8165-3BFA78946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76023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D1839C5B-C216-4FB8-A285-4D99AF56E8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6023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2" name="Picture Placeholder 9">
            <a:extLst>
              <a:ext uri="{FF2B5EF4-FFF2-40B4-BE49-F238E27FC236}">
                <a16:creationId xmlns:a16="http://schemas.microsoft.com/office/drawing/2014/main" id="{ACA22B55-1DD2-4FE6-95FC-D8BC2BBECF0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859928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473BE6D-AE02-42D4-838E-F7916980D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35C2A2FE-AA36-4715-97F6-B743D26DE3F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23972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B98652DE-F8C8-4EA5-8CDA-9985B636DE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23972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6" name="Picture Placeholder 9">
            <a:extLst>
              <a:ext uri="{FF2B5EF4-FFF2-40B4-BE49-F238E27FC236}">
                <a16:creationId xmlns:a16="http://schemas.microsoft.com/office/drawing/2014/main" id="{40C3D084-82F3-4C1C-95E8-56362097EDF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507876" y="1858432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0EC4B6A-1FAA-43D1-9436-A3BFF08A8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171553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ABB7ACFA-C6F3-4D7A-A6D8-73035EF164D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71920" y="3209081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F9CBC3B9-EDF1-45E0-BFBF-53888131CBA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71920" y="3492671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0" name="Picture Placeholder 9">
            <a:extLst>
              <a:ext uri="{FF2B5EF4-FFF2-40B4-BE49-F238E27FC236}">
                <a16:creationId xmlns:a16="http://schemas.microsoft.com/office/drawing/2014/main" id="{A7D13807-1ECF-4830-AB8D-D33E4F22330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564029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0E1F756-2737-4291-8D41-307BFE73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C5BD35EC-547F-4A42-85C6-E2C94C2A03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8073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D89797D3-65B3-414D-9657-B5DA393491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8073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4" name="Picture Placeholder 9">
            <a:extLst>
              <a:ext uri="{FF2B5EF4-FFF2-40B4-BE49-F238E27FC236}">
                <a16:creationId xmlns:a16="http://schemas.microsoft.com/office/drawing/2014/main" id="{280147ED-89CE-475D-A96F-AA7A912E00B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211979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10D74ED-CECE-4A22-B877-966D53821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xt Placeholder 10">
            <a:extLst>
              <a:ext uri="{FF2B5EF4-FFF2-40B4-BE49-F238E27FC236}">
                <a16:creationId xmlns:a16="http://schemas.microsoft.com/office/drawing/2014/main" id="{0C937A25-DAA7-4478-ADF6-728F4D61897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76023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67" name="Text Placeholder 10">
            <a:extLst>
              <a:ext uri="{FF2B5EF4-FFF2-40B4-BE49-F238E27FC236}">
                <a16:creationId xmlns:a16="http://schemas.microsoft.com/office/drawing/2014/main" id="{8AB48703-9A4A-440C-9049-7FE889764E5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76023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8" name="Picture Placeholder 9">
            <a:extLst>
              <a:ext uri="{FF2B5EF4-FFF2-40B4-BE49-F238E27FC236}">
                <a16:creationId xmlns:a16="http://schemas.microsoft.com/office/drawing/2014/main" id="{5D9D5119-D677-47FD-AEEB-49FE4DDEF6B0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859928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AF0F623-CF57-4D6B-87F3-FD410516E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Text Placeholder 10">
            <a:extLst>
              <a:ext uri="{FF2B5EF4-FFF2-40B4-BE49-F238E27FC236}">
                <a16:creationId xmlns:a16="http://schemas.microsoft.com/office/drawing/2014/main" id="{3BE3B8C3-ECB9-46D2-B11F-A5569909748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323972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71" name="Text Placeholder 10">
            <a:extLst>
              <a:ext uri="{FF2B5EF4-FFF2-40B4-BE49-F238E27FC236}">
                <a16:creationId xmlns:a16="http://schemas.microsoft.com/office/drawing/2014/main" id="{FB1EE68D-97FA-4EA4-B792-5AC6C49F902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23972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72" name="Picture Placeholder 9">
            <a:extLst>
              <a:ext uri="{FF2B5EF4-FFF2-40B4-BE49-F238E27FC236}">
                <a16:creationId xmlns:a16="http://schemas.microsoft.com/office/drawing/2014/main" id="{7E98343B-32E9-4538-991A-B5EACD651D4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9507876" y="4125872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23CC91A-02A3-4B96-BCEE-76C1D25CC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398297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ext Placeholder 10">
            <a:extLst>
              <a:ext uri="{FF2B5EF4-FFF2-40B4-BE49-F238E27FC236}">
                <a16:creationId xmlns:a16="http://schemas.microsoft.com/office/drawing/2014/main" id="{DBE2EAAB-674D-41E1-92E6-A7459FEFDAE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71920" y="5476521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75" name="Text Placeholder 10">
            <a:extLst>
              <a:ext uri="{FF2B5EF4-FFF2-40B4-BE49-F238E27FC236}">
                <a16:creationId xmlns:a16="http://schemas.microsoft.com/office/drawing/2014/main" id="{C60D862C-3474-4A4A-8557-AD2C7917BFE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71920" y="5760111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508728-25CF-4DB1-9A83-FAFA5ABEC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454F9-A55F-44A0-9695-FC40C6684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8C64F-7F14-454A-B830-80CCE5B1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162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C64230-8BD4-4150-967D-421B6FE43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A8AE08-0788-4D8A-8C9D-7E5AAA112A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615940"/>
            <a:ext cx="4137262" cy="938778"/>
          </a:xfrm>
          <a:prstGeom prst="rect">
            <a:avLst/>
          </a:prstGeom>
        </p:spPr>
        <p:txBody>
          <a:bodyPr anchor="ctr"/>
          <a:lstStyle>
            <a:lvl1pPr algn="ctr">
              <a:defRPr lang="en-US"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A119E1C-2243-42E2-8A58-CC171131D1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1170" y="3079567"/>
            <a:ext cx="1200150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337797F5-74CE-492B-806B-221CAF3535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10890" y="3079567"/>
            <a:ext cx="1223858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2431D1A0-10D1-4D2E-AC6F-F8C9E6A226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88252" y="3079567"/>
            <a:ext cx="1187610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4028BD6A-568F-4A16-AE86-5D88861C3B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79382" y="3079567"/>
            <a:ext cx="1211785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2E935678-32B2-4589-933F-F74B3E68FF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458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B3C5A73C-51DD-4781-943C-235704BBF6B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0458" y="5156838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8" name="Text Placeholder 10">
            <a:extLst>
              <a:ext uri="{FF2B5EF4-FFF2-40B4-BE49-F238E27FC236}">
                <a16:creationId xmlns:a16="http://schemas.microsoft.com/office/drawing/2014/main" id="{AD95FB24-5DA0-4000-B023-A00C32D53F0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32032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7" name="Text Placeholder 10">
            <a:extLst>
              <a:ext uri="{FF2B5EF4-FFF2-40B4-BE49-F238E27FC236}">
                <a16:creationId xmlns:a16="http://schemas.microsoft.com/office/drawing/2014/main" id="{7455F56A-A263-4D13-A484-2D15CD61D0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32032" y="5156837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0" name="Text Placeholder 10">
            <a:extLst>
              <a:ext uri="{FF2B5EF4-FFF2-40B4-BE49-F238E27FC236}">
                <a16:creationId xmlns:a16="http://schemas.microsoft.com/office/drawing/2014/main" id="{6C6ABB33-3D98-4D76-B96F-65F57493622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91270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9" name="Text Placeholder 10">
            <a:extLst>
              <a:ext uri="{FF2B5EF4-FFF2-40B4-BE49-F238E27FC236}">
                <a16:creationId xmlns:a16="http://schemas.microsoft.com/office/drawing/2014/main" id="{8EA8275A-A17A-42ED-9DDC-5F06000BFB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91270" y="5157592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2" name="Text Placeholder 10">
            <a:extLst>
              <a:ext uri="{FF2B5EF4-FFF2-40B4-BE49-F238E27FC236}">
                <a16:creationId xmlns:a16="http://schemas.microsoft.com/office/drawing/2014/main" id="{4AEA6122-22B2-49EC-8451-E43D40F323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4487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1" name="Text Placeholder 10">
            <a:extLst>
              <a:ext uri="{FF2B5EF4-FFF2-40B4-BE49-F238E27FC236}">
                <a16:creationId xmlns:a16="http://schemas.microsoft.com/office/drawing/2014/main" id="{103D7EA4-00E4-43FA-8129-1CBE0C1291A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4487" y="5166170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8" name="Date Placeholder 2">
            <a:extLst>
              <a:ext uri="{FF2B5EF4-FFF2-40B4-BE49-F238E27FC236}">
                <a16:creationId xmlns:a16="http://schemas.microsoft.com/office/drawing/2014/main" id="{811592B2-2D21-495C-8C11-680EC8155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B73D1-17D7-400F-B750-F5EA2675D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30E81D-C76E-4DB7-9722-4BE8D7CF3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01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874" y="1329829"/>
            <a:ext cx="2043713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2513" y="808353"/>
            <a:ext cx="6341212" cy="168243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34519"/>
            <a:ext cx="12192000" cy="3623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211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07C99-0702-4DEF-A72F-2451B3DC6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6544" y="-1"/>
            <a:ext cx="3944790" cy="1845127"/>
          </a:xfrm>
          <a:prstGeom prst="rect">
            <a:avLst/>
          </a:prstGeom>
        </p:spPr>
        <p:txBody>
          <a:bodyPr anchor="ctr"/>
          <a:lstStyle>
            <a:lvl1pPr algn="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4497024-D7D5-447C-8133-660B1F47A1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45128"/>
            <a:ext cx="12192000" cy="50128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E88F42-9013-4CBC-BF65-3FE1470550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1F54EB4-06CA-459B-8F8C-86061BA6F1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27913" y="0"/>
            <a:ext cx="6564087" cy="3614737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lIns="640080" tIns="731520" rIns="54864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22B1A3-ADD1-4AAF-A733-AF9AEAB4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E2F48-AB83-42F0-93C2-9F943F0B0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069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ED8B338-CD86-47FF-A4B9-9EE6A11AFB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11344" y="0"/>
            <a:ext cx="6680656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4"/>
            <a:ext cx="5511344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6566" y="3035081"/>
            <a:ext cx="2341256" cy="640698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20D097E-45D7-422E-A8D1-635C7DE9A9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04805" y="3959761"/>
            <a:ext cx="2879477" cy="1790164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19507D12-915D-42C7-9250-F3912C1C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4520C17-104B-4F9D-B1D8-2FA4676B3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19F9CF7-C4CD-4EEB-A49F-1820A981A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33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E3FCFFF-5934-4C8D-A4B0-6B19C662D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3651"/>
            <a:ext cx="3701436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0FC4D-FDE2-42C3-B907-27B071B64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41" y="1332239"/>
            <a:ext cx="1871580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7404DC9-3FBE-41B9-946D-9A0D878C28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1042" y="652826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88BB7876-0125-4084-804C-A842C85586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1042" y="1032330"/>
            <a:ext cx="3433138" cy="137067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645735C-4621-4667-AB52-0391CFBB6B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3339" y="652826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88BB2B1-07E3-42A2-B3BE-7FC7D7AE15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339" y="1032330"/>
            <a:ext cx="3433138" cy="137067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2C103C8-E422-4DEB-9077-DC11E00805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1042" y="2620561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FA80948A-8FCC-4BE4-A5F7-20802B1763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31042" y="3002562"/>
            <a:ext cx="3433138" cy="96135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4744F88B-3CB7-4A2B-B718-EEB4E061A79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3339" y="2620561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343EDF6-C2D8-47E1-856B-6329A7CE07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03339" y="3002562"/>
            <a:ext cx="3433138" cy="96135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AC6352A5-5003-4E32-B8FF-A84B4A4AC3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1042" y="4147932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CC2603EF-30BF-4C6C-BA93-E99C7248091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31042" y="4529933"/>
            <a:ext cx="3433138" cy="145098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D38E30C9-543F-4532-B571-2F2EF52E7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E2F8B6B-A63E-448F-86E5-CF3F12A29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EC1D779-DE8A-45DF-9A79-70F63DD68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491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A5AC9-F6E1-46F9-8810-475475E17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4980" y="848536"/>
            <a:ext cx="1929607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52C02D9-C262-43C0-BE24-402661B059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4495801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8BD2DF2-5753-43B2-82AD-30DBE8004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4359" y="2046233"/>
            <a:ext cx="312658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A5FD5DB-8694-4BD8-819A-7AD23AAAE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4359" y="2425736"/>
            <a:ext cx="3126583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F5129C3-CFB0-408F-BE5C-AC32F5C68F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26986" y="2046233"/>
            <a:ext cx="3281556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344438D-488B-4739-95B6-56F81A25FA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26986" y="2425736"/>
            <a:ext cx="3281556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6F801D1-185D-4C5B-9855-3AD0372C33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4359" y="4180976"/>
            <a:ext cx="3126583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46B3EF2-B93D-4E2D-8ECF-31A1DF927B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4359" y="4562976"/>
            <a:ext cx="3126583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5A8C3BD-2930-45A1-B3E0-EC8FA92B65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26986" y="4180976"/>
            <a:ext cx="3281556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7A5E528-A349-45DA-A841-E092311D8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6986" y="4562976"/>
            <a:ext cx="3281556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61AB9D5A-1951-48B0-9CAE-84FC869BE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3AEF9F4B-0EB4-4C9F-9159-80E393F3A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6BC4F905-196D-4DFF-9947-C56088B5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20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B5AB06-9792-445C-9B3C-103D5EBCE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EFB40-063A-41A7-9581-865BBE62C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7992"/>
            <a:ext cx="10515600" cy="994835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C3BAD53-6B4A-490D-BE06-B5A0B068755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632608" y="2982740"/>
            <a:ext cx="603504" cy="6035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30E1FC4A-DE44-4B85-856E-E2480DF55A8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388240" y="2981421"/>
            <a:ext cx="603504" cy="594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02E70B7A-F000-4D8D-9BDF-E10FF6B3837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182902" y="2983163"/>
            <a:ext cx="603504" cy="6035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1CED61F8-3F2F-4611-8E56-88AAF763257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927648" y="3001928"/>
            <a:ext cx="594360" cy="594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B7058D0A-FADA-4AE8-99E1-90B4E5D358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080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3B7B90F8-2155-4E8A-BCE9-7780EE14ED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080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9C0C6E63-A45B-409B-824C-FAA0CC56EC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0858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B910C319-3589-469F-9A8A-173CB714BA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858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D9802FCD-21E3-4F6F-B57C-02AEB618F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0340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4AFEE648-F3AD-453E-895B-F43C7415C7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340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AA760860-8E89-42DD-87FD-F9951F28372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118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FD2DFE0-D25E-4B72-A2B4-C40CF72D52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118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573EDDB2-8AC2-4A88-95EE-20082E77D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325A34CF-B8DC-4A28-86BC-8D450E3D3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3F009426-0603-4EF7-8DE1-0CA50818F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655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090415B-A73D-4D17-B5FA-F442D6C0EB2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9CB337-B3D4-443D-99C2-B7AE9EB5D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79" y="-136525"/>
            <a:ext cx="4979773" cy="685800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3246120"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AB6E92-BF31-4AA5-B407-78E1D7795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803124F-8B71-4805-8DBD-A3AB3ED43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A9D64C-A9E2-4148-B514-933547C5B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218B468-C542-4326-86FA-43DF3A4F3D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3575" y="3972253"/>
            <a:ext cx="5859420" cy="1769419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200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170420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2728A58-8DE2-4B1C-B6CA-F2AED56F45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9D7CAC-EE78-4BAE-94EA-EBE4BB118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375848"/>
            <a:ext cx="12192000" cy="4491182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lIns="3657600" tIns="182880" rIns="3657600"/>
          <a:lstStyle>
            <a:lvl1pPr algn="ctr">
              <a:defRPr sz="6000" cap="all" spc="10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48328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Model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0298920-F98C-4AFF-A39F-BB5644F96E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772276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06EC1-D867-4113-B1E4-72ADCC4B1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354" y="790901"/>
            <a:ext cx="3049568" cy="640698"/>
          </a:xfrm>
          <a:prstGeom prst="rect">
            <a:avLst/>
          </a:prstGeom>
          <a:gradFill>
            <a:gsLst>
              <a:gs pos="50000">
                <a:schemeClr val="accent1">
                  <a:lumMod val="5000"/>
                  <a:lumOff val="95000"/>
                  <a:alpha val="0"/>
                </a:schemeClr>
              </a:gs>
              <a:gs pos="50000">
                <a:schemeClr val="accent5">
                  <a:alpha val="10000"/>
                </a:schemeClr>
              </a:gs>
            </a:gsLst>
            <a:lin ang="0" scaled="0"/>
          </a:gradFill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82CE97E-7FF6-4E8B-AF42-9777A2451F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2086" y="826720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57B5FEE-44D7-4F94-A843-EC7BD802D8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22086" y="1206225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250112D-DE79-407A-BBAB-B2BB2CB881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22086" y="2666702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1C55DCE1-6E6B-4CDD-A9D8-B2A0034856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2086" y="3046207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9CAE3862-A5E9-4B70-8F14-8F5BFEE3AA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22086" y="4536575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34C23C4D-3C16-4A17-BF8A-A9C4E2F01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22086" y="4916080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0398655-42A6-4DBC-9542-9A8D10B44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FF7C44B-1689-4CA8-B0BC-0671EA127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D6105C8-7607-448C-9CD2-9CA33B49B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238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8E2C-0F13-417A-AD7A-E478D5C3B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382" y="422661"/>
            <a:ext cx="5200532" cy="720399"/>
          </a:xfrm>
          <a:prstGeom prst="rect">
            <a:avLst/>
          </a:prstGeom>
        </p:spPr>
        <p:txBody>
          <a:bodyPr anchor="ctr"/>
          <a:lstStyle>
            <a:lvl1pPr algn="l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0892B14-4811-4781-A0D4-2D26A55DFF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003" y="1617548"/>
            <a:ext cx="876929" cy="720399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950B6E72-89BA-408A-B2C8-8424747605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0003" y="3180036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1FCE449C-D340-41D2-BDD5-5A31068FC8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0003" y="4760985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1E2BD66-8465-46D7-9283-569B4EE459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2977" y="1456753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3CFC961-1ED9-4817-9DB9-A1F1D0FD2A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2977" y="3031685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E0D9B8E-402D-44A1-920E-4838543BD9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02977" y="4612634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64607288-5296-4BAF-B405-7F1902FA0E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248018"/>
            <a:ext cx="2435528" cy="61485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27432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1341B70-2018-4DBE-BB9A-D1F7A895F9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84174" y="0"/>
            <a:ext cx="5807825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83CCEE28-12C2-4138-9214-420B5A5B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9762" y="6248018"/>
            <a:ext cx="7267426" cy="620868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347ECA7D-7D2B-475F-874D-51236135A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7188" y="6248018"/>
            <a:ext cx="2495699" cy="620866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45720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32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02389-643A-44A3-9E32-4459CAEAC3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E221A-6F27-4890-B073-7BA27B8FB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06CAC-A122-486F-81C6-4299D83E9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11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s.usda.gov/nopacas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da.gov/topics/organic" TargetMode="External"/><Relationship Id="rId2" Type="http://schemas.openxmlformats.org/officeDocument/2006/relationships/hyperlink" Target="http://www.ams.usda.gov/about-ams/programs-offices/national-organic-program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ams.usda.gov/services/organic-certification" TargetMode="External"/><Relationship Id="rId4" Type="http://schemas.openxmlformats.org/officeDocument/2006/relationships/hyperlink" Target="http://www.ams.usda.gov/grades-standarnds/organic-standard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s.usda.gov/services/organic-certification" TargetMode="External"/><Relationship Id="rId2" Type="http://schemas.openxmlformats.org/officeDocument/2006/relationships/hyperlink" Target="http://www.usda.gov/topics/organi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green grass&#10;">
            <a:extLst>
              <a:ext uri="{FF2B5EF4-FFF2-40B4-BE49-F238E27FC236}">
                <a16:creationId xmlns:a16="http://schemas.microsoft.com/office/drawing/2014/main" id="{2A7E6CAB-B5FF-46B8-964A-7A01020AAB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F45A9EB-00FC-4DE7-8041-09649EF9B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" y="2442052"/>
            <a:ext cx="12192000" cy="1425257"/>
          </a:xfrm>
        </p:spPr>
        <p:txBody>
          <a:bodyPr/>
          <a:lstStyle/>
          <a:p>
            <a:r>
              <a:rPr lang="en-US" sz="3000" b="1" dirty="0">
                <a:solidFill>
                  <a:srgbClr val="FFC000"/>
                </a:solidFill>
              </a:rPr>
              <a:t>Introduction to USDA Organic Certification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CE1E739-E339-4FB6-A10E-22AB1A0D78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867309"/>
            <a:ext cx="12192000" cy="103632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​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9D1BA2-3111-4E03-81E3-0D0F9BA3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2442052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4B20A4-BDBA-4ACB-BCCE-1FF6B09FE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4884104"/>
            <a:ext cx="12192000" cy="1954212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5DD68C-FEB8-4CF6-883B-1CA9912E4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62075" y="2200274"/>
            <a:ext cx="9467850" cy="202310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275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BCCD6C8-F91D-4A81-8513-B31078BBC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322" y="82855"/>
            <a:ext cx="5200532" cy="720399"/>
          </a:xfrm>
        </p:spPr>
        <p:txBody>
          <a:bodyPr/>
          <a:lstStyle/>
          <a:p>
            <a:pPr algn="ctr"/>
            <a:r>
              <a:rPr lang="en-US" b="1" dirty="0"/>
              <a:t>How to become certified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9F219F7A-AA8D-44E8-85C6-7B9E43B2FE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4955" y="649982"/>
            <a:ext cx="5593223" cy="458562"/>
          </a:xfrm>
        </p:spPr>
        <p:txBody>
          <a:bodyPr/>
          <a:lstStyle/>
          <a:p>
            <a:r>
              <a:rPr lang="en-ZA" dirty="0">
                <a:solidFill>
                  <a:srgbClr val="00B0F0"/>
                </a:solidFill>
              </a:rPr>
              <a:t>Eligibility</a:t>
            </a:r>
            <a:r>
              <a:rPr lang="en-US" dirty="0"/>
              <a:t>​</a:t>
            </a:r>
          </a:p>
        </p:txBody>
      </p:sp>
      <p:sp>
        <p:nvSpPr>
          <p:cNvPr id="100" name="Text Placeholder 99">
            <a:extLst>
              <a:ext uri="{FF2B5EF4-FFF2-40B4-BE49-F238E27FC236}">
                <a16:creationId xmlns:a16="http://schemas.microsoft.com/office/drawing/2014/main" id="{20C05462-50C1-47AC-B864-6331DA4803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flipH="1">
            <a:off x="318021" y="1786198"/>
            <a:ext cx="48981" cy="196588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02" name="Text Placeholder 101">
            <a:extLst>
              <a:ext uri="{FF2B5EF4-FFF2-40B4-BE49-F238E27FC236}">
                <a16:creationId xmlns:a16="http://schemas.microsoft.com/office/drawing/2014/main" id="{26F75E59-B08F-4122-977F-72EEC91E5B7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2802" y="4101468"/>
            <a:ext cx="54200" cy="169073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F0E231FA-A4C7-4627-A14C-74DA402FD9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8977" y="1228264"/>
            <a:ext cx="5593223" cy="486773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ZA" sz="1800" dirty="0"/>
              <a:t>Land must have been free of prohibited substances for 3 years. </a:t>
            </a:r>
          </a:p>
          <a:p>
            <a:pPr marL="285750" indent="-285750">
              <a:buFontTx/>
              <a:buChar char="-"/>
            </a:pPr>
            <a:r>
              <a:rPr lang="en-ZA" sz="1800" dirty="0"/>
              <a:t>Applicants should document the last date on which prohibited substances were applied to the land. </a:t>
            </a:r>
          </a:p>
          <a:p>
            <a:pPr marL="285750" indent="-285750">
              <a:buFontTx/>
              <a:buChar char="-"/>
            </a:pPr>
            <a:r>
              <a:rPr lang="en-ZA" sz="1800" dirty="0"/>
              <a:t>Both conventional and organic production may occur on the same farm. 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Buffer zones may be required if prohibited substances are used on adjacent parcels or neighboring lands. 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No size requirements – both small and large farms may be certified organic. 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Exemption for gross organic sales of less than $5,000/year; restrictions apply.  </a:t>
            </a:r>
          </a:p>
        </p:txBody>
      </p:sp>
      <p:sp>
        <p:nvSpPr>
          <p:cNvPr id="99" name="Text Placeholder 98">
            <a:extLst>
              <a:ext uri="{FF2B5EF4-FFF2-40B4-BE49-F238E27FC236}">
                <a16:creationId xmlns:a16="http://schemas.microsoft.com/office/drawing/2014/main" id="{5355A1F3-1DF5-4754-82C7-DBE14DBFAC9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102977" y="3031685"/>
            <a:ext cx="3365003" cy="101710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01" name="Text Placeholder 100">
            <a:extLst>
              <a:ext uri="{FF2B5EF4-FFF2-40B4-BE49-F238E27FC236}">
                <a16:creationId xmlns:a16="http://schemas.microsoft.com/office/drawing/2014/main" id="{E67B7AF0-52AF-488F-990C-DB132A565BA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02977" y="4612634"/>
            <a:ext cx="3365003" cy="1017102"/>
          </a:xfrm>
        </p:spPr>
        <p:txBody>
          <a:bodyPr/>
          <a:lstStyle/>
          <a:p>
            <a:endParaRPr lang="en-ZA" dirty="0"/>
          </a:p>
          <a:p>
            <a:endParaRPr lang="en-ZA" dirty="0"/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6118120B-49F2-457A-8FD7-4A9BA3AC6A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248018"/>
            <a:ext cx="2435528" cy="614850"/>
          </a:xfrm>
        </p:spPr>
        <p:txBody>
          <a:bodyPr/>
          <a:lstStyle/>
          <a:p>
            <a:r>
              <a:rPr lang="en-US" sz="800" dirty="0"/>
              <a:t>.</a:t>
            </a: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A5E3392C-C6EB-4B0C-B644-CBD1E6A3442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7013516" y="0"/>
            <a:ext cx="5178484" cy="6858000"/>
          </a:xfrm>
        </p:spPr>
      </p:pic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08ADC8B7-1650-4062-AE08-FC1C3B6AD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9762" y="6248018"/>
            <a:ext cx="7267426" cy="620868"/>
          </a:xfrm>
        </p:spPr>
        <p:txBody>
          <a:bodyPr/>
          <a:lstStyle/>
          <a:p>
            <a:r>
              <a:rPr lang="en-US" sz="800" b="0" dirty="0">
                <a:effectLst/>
              </a:rPr>
              <a:t>.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071C9AA2-1CCA-4329-B67C-08356C3C3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7188" y="6248018"/>
            <a:ext cx="2495699" cy="620866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576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BCCD6C8-F91D-4A81-8513-B31078BBC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2" y="422661"/>
            <a:ext cx="5200532" cy="720399"/>
          </a:xfrm>
        </p:spPr>
        <p:txBody>
          <a:bodyPr/>
          <a:lstStyle/>
          <a:p>
            <a:pPr algn="ctr"/>
            <a:r>
              <a:rPr lang="en-US" b="1" dirty="0"/>
              <a:t>How to become certified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9F219F7A-AA8D-44E8-85C6-7B9E43B2FE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8521" y="1065798"/>
            <a:ext cx="5593223" cy="458562"/>
          </a:xfrm>
        </p:spPr>
        <p:txBody>
          <a:bodyPr/>
          <a:lstStyle/>
          <a:p>
            <a:r>
              <a:rPr lang="en-ZA" dirty="0">
                <a:solidFill>
                  <a:srgbClr val="C00000"/>
                </a:solidFill>
              </a:rPr>
              <a:t>Getting started In Organics</a:t>
            </a:r>
            <a:r>
              <a:rPr lang="en-US" dirty="0"/>
              <a:t>​</a:t>
            </a:r>
          </a:p>
        </p:txBody>
      </p:sp>
      <p:sp>
        <p:nvSpPr>
          <p:cNvPr id="100" name="Text Placeholder 99">
            <a:extLst>
              <a:ext uri="{FF2B5EF4-FFF2-40B4-BE49-F238E27FC236}">
                <a16:creationId xmlns:a16="http://schemas.microsoft.com/office/drawing/2014/main" id="{20C05462-50C1-47AC-B864-6331DA4803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flipH="1">
            <a:off x="318021" y="1786198"/>
            <a:ext cx="48981" cy="196588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02" name="Text Placeholder 101">
            <a:extLst>
              <a:ext uri="{FF2B5EF4-FFF2-40B4-BE49-F238E27FC236}">
                <a16:creationId xmlns:a16="http://schemas.microsoft.com/office/drawing/2014/main" id="{26F75E59-B08F-4122-977F-72EEC91E5B7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2802" y="4101468"/>
            <a:ext cx="54200" cy="169073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F0E231FA-A4C7-4627-A14C-74DA402FD9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8977" y="1786198"/>
            <a:ext cx="5593223" cy="4309802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ZA" sz="1800" dirty="0"/>
              <a:t>First step is to end use of all prohibited substances.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ZA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ZA" sz="1800" dirty="0"/>
              <a:t>Many farmers begin organic practices gradually.</a:t>
            </a:r>
          </a:p>
          <a:p>
            <a:r>
              <a:rPr lang="en-ZA" sz="1800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ZA" sz="1800" dirty="0"/>
              <a:t>Transition small parcels of the farm to organic, then add other parcels each year.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ZA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ZA" sz="1800" dirty="0"/>
              <a:t>Leasing or buying land that was not in production (fallow land) to allow for immediate organic certification. </a:t>
            </a:r>
          </a:p>
        </p:txBody>
      </p:sp>
      <p:sp>
        <p:nvSpPr>
          <p:cNvPr id="99" name="Text Placeholder 98">
            <a:extLst>
              <a:ext uri="{FF2B5EF4-FFF2-40B4-BE49-F238E27FC236}">
                <a16:creationId xmlns:a16="http://schemas.microsoft.com/office/drawing/2014/main" id="{5355A1F3-1DF5-4754-82C7-DBE14DBFAC9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102977" y="3031685"/>
            <a:ext cx="3365003" cy="101710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01" name="Text Placeholder 100">
            <a:extLst>
              <a:ext uri="{FF2B5EF4-FFF2-40B4-BE49-F238E27FC236}">
                <a16:creationId xmlns:a16="http://schemas.microsoft.com/office/drawing/2014/main" id="{E67B7AF0-52AF-488F-990C-DB132A565BA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02977" y="4612634"/>
            <a:ext cx="3365003" cy="1017102"/>
          </a:xfrm>
        </p:spPr>
        <p:txBody>
          <a:bodyPr/>
          <a:lstStyle/>
          <a:p>
            <a:endParaRPr lang="en-ZA" dirty="0"/>
          </a:p>
          <a:p>
            <a:endParaRPr lang="en-ZA" dirty="0"/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6118120B-49F2-457A-8FD7-4A9BA3AC6A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248018"/>
            <a:ext cx="2435528" cy="614850"/>
          </a:xfrm>
        </p:spPr>
        <p:txBody>
          <a:bodyPr/>
          <a:lstStyle/>
          <a:p>
            <a:r>
              <a:rPr lang="en-US" sz="800" dirty="0"/>
              <a:t>.</a:t>
            </a: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A5E3392C-C6EB-4B0C-B644-CBD1E6A3442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6998276" y="0"/>
            <a:ext cx="5200532" cy="6858000"/>
          </a:xfrm>
        </p:spPr>
      </p:pic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08ADC8B7-1650-4062-AE08-FC1C3B6AD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9762" y="6248018"/>
            <a:ext cx="7267426" cy="620868"/>
          </a:xfrm>
        </p:spPr>
        <p:txBody>
          <a:bodyPr/>
          <a:lstStyle/>
          <a:p>
            <a:r>
              <a:rPr lang="en-US" sz="800" b="0" dirty="0">
                <a:effectLst/>
              </a:rPr>
              <a:t>.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071C9AA2-1CCA-4329-B67C-08356C3C3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7188" y="6248018"/>
            <a:ext cx="2495699" cy="620866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536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7D64EB56-7814-4ADB-BD4C-D4E42F878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4" y="627486"/>
            <a:ext cx="5268686" cy="568896"/>
          </a:xfrm>
        </p:spPr>
        <p:txBody>
          <a:bodyPr/>
          <a:lstStyle/>
          <a:p>
            <a:pPr algn="ctr"/>
            <a:r>
              <a:rPr lang="en-US" b="1" dirty="0"/>
              <a:t>Transition Period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961EE219-B131-4C25-AE31-AD3B197A4B7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0438" y="1011439"/>
            <a:ext cx="4989233" cy="568896"/>
          </a:xfrm>
        </p:spPr>
        <p:txBody>
          <a:bodyPr/>
          <a:lstStyle/>
          <a:p>
            <a:endParaRPr lang="en-ZA" dirty="0"/>
          </a:p>
          <a:p>
            <a:r>
              <a:rPr lang="en-US" dirty="0"/>
              <a:t>​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9C30599-76A8-4BC6-94F7-A80189E484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34109" y="1234824"/>
            <a:ext cx="1981262" cy="915767"/>
          </a:xfrm>
        </p:spPr>
        <p:txBody>
          <a:bodyPr/>
          <a:lstStyle/>
          <a:p>
            <a:r>
              <a:rPr lang="en-US" dirty="0"/>
              <a:t>Three years</a:t>
            </a:r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47CF6540-6A1C-4A70-8BA0-6A13694F1A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25592" y="1196382"/>
            <a:ext cx="3473872" cy="1015699"/>
          </a:xfrm>
        </p:spPr>
        <p:txBody>
          <a:bodyPr/>
          <a:lstStyle/>
          <a:p>
            <a:r>
              <a:rPr lang="en-US" dirty="0"/>
              <a:t>Cannot use prohibited substances. Crop harvest must occur after 36 months since last use.</a:t>
            </a:r>
          </a:p>
        </p:txBody>
      </p:sp>
      <p:sp>
        <p:nvSpPr>
          <p:cNvPr id="147" name="Text Placeholder 146">
            <a:extLst>
              <a:ext uri="{FF2B5EF4-FFF2-40B4-BE49-F238E27FC236}">
                <a16:creationId xmlns:a16="http://schemas.microsoft.com/office/drawing/2014/main" id="{85278DC3-7465-427B-9DD5-7E46CE00FFC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34109" y="2495866"/>
            <a:ext cx="1981262" cy="1121230"/>
          </a:xfrm>
        </p:spPr>
        <p:txBody>
          <a:bodyPr/>
          <a:lstStyle/>
          <a:p>
            <a:r>
              <a:rPr lang="en-US" dirty="0"/>
              <a:t>Fallow land</a:t>
            </a:r>
          </a:p>
        </p:txBody>
      </p:sp>
      <p:sp>
        <p:nvSpPr>
          <p:cNvPr id="173" name="Text Placeholder 172">
            <a:extLst>
              <a:ext uri="{FF2B5EF4-FFF2-40B4-BE49-F238E27FC236}">
                <a16:creationId xmlns:a16="http://schemas.microsoft.com/office/drawing/2014/main" id="{1B5D0D81-8352-40FD-B232-D587379A48F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725591" y="2495866"/>
            <a:ext cx="3081975" cy="1121230"/>
          </a:xfrm>
        </p:spPr>
        <p:txBody>
          <a:bodyPr/>
          <a:lstStyle/>
          <a:p>
            <a:r>
              <a:rPr lang="en-US" dirty="0"/>
              <a:t>Some land may be certified more quickly if you can show that 3 years has passed without prohibited substances used. </a:t>
            </a:r>
          </a:p>
        </p:txBody>
      </p:sp>
      <p:sp>
        <p:nvSpPr>
          <p:cNvPr id="149" name="Text Placeholder 148">
            <a:extLst>
              <a:ext uri="{FF2B5EF4-FFF2-40B4-BE49-F238E27FC236}">
                <a16:creationId xmlns:a16="http://schemas.microsoft.com/office/drawing/2014/main" id="{9D611317-439A-40F5-AA3E-CF88472F54C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34109" y="3900880"/>
            <a:ext cx="1981262" cy="2197915"/>
          </a:xfrm>
        </p:spPr>
        <p:txBody>
          <a:bodyPr/>
          <a:lstStyle/>
          <a:p>
            <a:r>
              <a:rPr lang="en-US" dirty="0"/>
              <a:t>Allowed / Prohibited</a:t>
            </a:r>
          </a:p>
        </p:txBody>
      </p:sp>
      <p:sp>
        <p:nvSpPr>
          <p:cNvPr id="174" name="Text Placeholder 173">
            <a:extLst>
              <a:ext uri="{FF2B5EF4-FFF2-40B4-BE49-F238E27FC236}">
                <a16:creationId xmlns:a16="http://schemas.microsoft.com/office/drawing/2014/main" id="{AFFA4C3C-8D8D-4DAB-A3FC-6ACD990091D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725591" y="3900881"/>
            <a:ext cx="3081975" cy="2126303"/>
          </a:xfrm>
        </p:spPr>
        <p:txBody>
          <a:bodyPr/>
          <a:lstStyle/>
          <a:p>
            <a:r>
              <a:rPr lang="en-US" b="1" dirty="0"/>
              <a:t>National List of Allowed and Prohibited Substances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Natural substances allowed, and synthetic substances prohibited, unless stated otherwise.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5CFB4A-6359-4A5C-B94D-1A54B544E3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</p:spPr>
        <p:txBody>
          <a:bodyPr/>
          <a:lstStyle/>
          <a:p>
            <a:r>
              <a:rPr lang="en-US" sz="800" dirty="0"/>
              <a:t>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B23F79-82E5-43EE-8390-DF067A88C9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pic>
        <p:nvPicPr>
          <p:cNvPr id="21" name="Picture Placeholder 20" descr="Close up of green grass">
            <a:extLst>
              <a:ext uri="{FF2B5EF4-FFF2-40B4-BE49-F238E27FC236}">
                <a16:creationId xmlns:a16="http://schemas.microsoft.com/office/drawing/2014/main" id="{EF945BF7-34F4-4EEA-A280-470C550BC5E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3831" y="0"/>
            <a:ext cx="5508168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662DA0-3900-45BB-8F3C-556CCD213A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891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1B303-A3DF-5E6D-20FB-2B149BB9A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Record keeping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4B3F3F-8076-C041-9760-6C89D55AA65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1392697" y="5674914"/>
            <a:ext cx="603504" cy="603504"/>
          </a:xfrm>
        </p:spPr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83F8190-55A4-5DCE-ED0D-49024AE81BD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1334610" y="5645791"/>
            <a:ext cx="603504" cy="594360"/>
          </a:xfrm>
        </p:spPr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0DB6F39-9F96-87DD-9643-C2DB2489FA5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1390912" y="5657104"/>
            <a:ext cx="603504" cy="603504"/>
          </a:xfrm>
        </p:spPr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E0B2E86-13B2-45B3-28EE-83F073C0DEB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1353800" y="5645791"/>
            <a:ext cx="608901" cy="517827"/>
          </a:xfrm>
        </p:spPr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77451E3-C282-A17B-F16A-7706F5187C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0800" y="2821959"/>
            <a:ext cx="2351446" cy="491509"/>
          </a:xfrm>
        </p:spPr>
        <p:txBody>
          <a:bodyPr/>
          <a:lstStyle/>
          <a:p>
            <a:r>
              <a:rPr lang="en-US" dirty="0"/>
              <a:t>Organic System Plan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4DE6487-6440-BF6E-9A87-B89F5AFEF0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0800" y="3648975"/>
            <a:ext cx="2351446" cy="2942326"/>
          </a:xfrm>
        </p:spPr>
        <p:txBody>
          <a:bodyPr/>
          <a:lstStyle/>
          <a:p>
            <a:r>
              <a:rPr lang="en-US" dirty="0"/>
              <a:t>Describes how your operation meets the organic standards. </a:t>
            </a:r>
          </a:p>
          <a:p>
            <a:endParaRPr lang="en-US" dirty="0"/>
          </a:p>
          <a:p>
            <a:r>
              <a:rPr lang="en-US" dirty="0"/>
              <a:t>Materials list, Map of land, Field history, Biodiversity plan. </a:t>
            </a:r>
          </a:p>
          <a:p>
            <a:endParaRPr lang="en-US" dirty="0"/>
          </a:p>
          <a:p>
            <a:r>
              <a:rPr lang="en-US" dirty="0"/>
              <a:t>Annual updates.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00C32D6-DFE4-8AA5-7111-FACF15ADD5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99977" y="2821959"/>
            <a:ext cx="2351446" cy="491509"/>
          </a:xfrm>
        </p:spPr>
        <p:txBody>
          <a:bodyPr/>
          <a:lstStyle/>
          <a:p>
            <a:r>
              <a:rPr lang="en-US" dirty="0"/>
              <a:t>Current year field plan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AD7578F-2AAF-E30A-A42E-ACBE58FE368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99977" y="3648975"/>
            <a:ext cx="2351446" cy="2267497"/>
          </a:xfrm>
        </p:spPr>
        <p:txBody>
          <a:bodyPr/>
          <a:lstStyle/>
          <a:p>
            <a:r>
              <a:rPr lang="en-US" dirty="0"/>
              <a:t>Annually after first OSP. </a:t>
            </a:r>
          </a:p>
          <a:p>
            <a:endParaRPr lang="en-US" dirty="0"/>
          </a:p>
          <a:p>
            <a:r>
              <a:rPr lang="en-US" dirty="0"/>
              <a:t>Records for split operations.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066039-9DB6-D4DB-1FA1-F6267BD130F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76360" y="2576204"/>
            <a:ext cx="2351446" cy="491509"/>
          </a:xfrm>
        </p:spPr>
        <p:txBody>
          <a:bodyPr/>
          <a:lstStyle/>
          <a:p>
            <a:r>
              <a:rPr lang="en-US" dirty="0"/>
              <a:t>Activity logs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6867226-71EE-A12F-F7BB-F744B9BA06A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76360" y="3648975"/>
            <a:ext cx="2351446" cy="2226607"/>
          </a:xfrm>
        </p:spPr>
        <p:txBody>
          <a:bodyPr/>
          <a:lstStyle/>
          <a:p>
            <a:r>
              <a:rPr lang="en-US" dirty="0"/>
              <a:t>To document field work activities, handling.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C2CB435-98F4-8CF9-DA17-DC7D065C6FF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28348" y="2821959"/>
            <a:ext cx="2351446" cy="491509"/>
          </a:xfrm>
        </p:spPr>
        <p:txBody>
          <a:bodyPr/>
          <a:lstStyle/>
          <a:p>
            <a:r>
              <a:rPr lang="en-US" dirty="0"/>
              <a:t>Health records for livestock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8EFA9B3-5445-F0CA-791C-D8330B2B5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1180" y="3673735"/>
            <a:ext cx="2351446" cy="2226606"/>
          </a:xfrm>
        </p:spPr>
        <p:txBody>
          <a:bodyPr/>
          <a:lstStyle/>
          <a:p>
            <a:r>
              <a:rPr lang="en-US" dirty="0"/>
              <a:t>To document feeds, treatments, grazing days, etc. 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73436D0F-A384-36FD-C347-95EB46917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sz="800" b="0" dirty="0"/>
          </a:p>
          <a:p>
            <a:endParaRPr lang="en-US" sz="800" b="0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C5D96C4-BF10-9BAE-08C5-B2A300C29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743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Placeholder 33" descr="A picture containing grass, outdoor, nature, field, sunset">
            <a:extLst>
              <a:ext uri="{FF2B5EF4-FFF2-40B4-BE49-F238E27FC236}">
                <a16:creationId xmlns:a16="http://schemas.microsoft.com/office/drawing/2014/main" id="{C4BDBB22-6AEB-49C9-9E42-0CA929FFB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5507167" cy="6858000"/>
          </a:xfrm>
        </p:spPr>
      </p:pic>
      <p:sp>
        <p:nvSpPr>
          <p:cNvPr id="47" name="Title 46">
            <a:extLst>
              <a:ext uri="{FF2B5EF4-FFF2-40B4-BE49-F238E27FC236}">
                <a16:creationId xmlns:a16="http://schemas.microsoft.com/office/drawing/2014/main" id="{3F9E60C6-15AA-4C95-9519-652CD08A8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790900"/>
            <a:ext cx="4391024" cy="1056949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Certifiers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80" name="Text Placeholder 79">
            <a:extLst>
              <a:ext uri="{FF2B5EF4-FFF2-40B4-BE49-F238E27FC236}">
                <a16:creationId xmlns:a16="http://schemas.microsoft.com/office/drawing/2014/main" id="{1E23B707-4619-411F-BCA9-9F153721B29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84837" y="618513"/>
            <a:ext cx="3999124" cy="426393"/>
          </a:xfrm>
        </p:spPr>
        <p:txBody>
          <a:bodyPr/>
          <a:lstStyle/>
          <a:p>
            <a:r>
              <a:rPr lang="en-US" dirty="0"/>
              <a:t>      </a:t>
            </a:r>
            <a:r>
              <a:rPr lang="en-US" sz="2400" b="1" dirty="0"/>
              <a:t>Certifying Agents</a:t>
            </a:r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82E2372A-C3D6-4099-889B-9004AC815E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85156" y="1264547"/>
            <a:ext cx="5629276" cy="5456928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USDA does not certify operations directly, but accredits 3</a:t>
            </a:r>
            <a:r>
              <a:rPr lang="en-US" sz="2000" baseline="30000" dirty="0"/>
              <a:t>rd</a:t>
            </a:r>
            <a:r>
              <a:rPr lang="en-US" sz="2000" dirty="0"/>
              <a:t> party certifiers to handle applications.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Certifiers verify that farms or businesses meet USDA organic standards and grant annual certificates.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About 80 certifiers worldwide; 50 in USA.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Farms can work with any certifying agent.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hlinkClick r:id="rId3"/>
              </a:rPr>
              <a:t>www.ams.usda.gov/nopacas</a:t>
            </a:r>
            <a:r>
              <a:rPr lang="en-US" sz="2000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Website tool lists agents in each state. </a:t>
            </a:r>
          </a:p>
          <a:p>
            <a:endParaRPr lang="en-US" sz="2000" dirty="0"/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3F5597E2-E045-4B3D-8F17-983390E18BE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45444" y="5097198"/>
            <a:ext cx="4019549" cy="42639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1" name="Text Placeholder 80">
            <a:extLst>
              <a:ext uri="{FF2B5EF4-FFF2-40B4-BE49-F238E27FC236}">
                <a16:creationId xmlns:a16="http://schemas.microsoft.com/office/drawing/2014/main" id="{A64F1920-095B-403C-80E1-A2F024F580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4709" y="5508781"/>
            <a:ext cx="5419723" cy="101710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4" name="Text Placeholder 83">
            <a:extLst>
              <a:ext uri="{FF2B5EF4-FFF2-40B4-BE49-F238E27FC236}">
                <a16:creationId xmlns:a16="http://schemas.microsoft.com/office/drawing/2014/main" id="{60D23A3B-7061-4A85-9612-37B1F1EFF97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22086" y="4536575"/>
            <a:ext cx="3421103" cy="42639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CC67F132-FEAB-45AE-BAFB-DCA57F36057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73608" y="4916080"/>
            <a:ext cx="4769581" cy="101710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56EA46CF-9FAA-46C0-BD37-C79A26B75D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</p:spPr>
        <p:txBody>
          <a:bodyPr/>
          <a:lstStyle/>
          <a:p>
            <a:r>
              <a:rPr lang="en-US" sz="800" dirty="0">
                <a:effectLst/>
              </a:rPr>
              <a:t>.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CA8CE3DC-A478-4227-82A4-F4E05F737A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</p:spPr>
        <p:txBody>
          <a:bodyPr/>
          <a:lstStyle/>
          <a:p>
            <a:r>
              <a:rPr lang="en-US" sz="800" b="0" dirty="0"/>
              <a:t>.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1FFD6689-1CFE-4E13-B717-1E5B52BDC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9" name="Rectangle 14">
            <a:extLst>
              <a:ext uri="{FF2B5EF4-FFF2-40B4-BE49-F238E27FC236}">
                <a16:creationId xmlns:a16="http://schemas.microsoft.com/office/drawing/2014/main" id="{C7070E84-7C6C-417F-AB09-EC34EAFFD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57827" y="0"/>
            <a:ext cx="49338" cy="6858000"/>
          </a:xfrm>
          <a:custGeom>
            <a:avLst/>
            <a:gdLst>
              <a:gd name="connsiteX0" fmla="*/ 0 w 8808322"/>
              <a:gd name="connsiteY0" fmla="*/ 0 h 6858000"/>
              <a:gd name="connsiteX1" fmla="*/ 8808322 w 8808322"/>
              <a:gd name="connsiteY1" fmla="*/ 0 h 6858000"/>
              <a:gd name="connsiteX2" fmla="*/ 8808322 w 8808322"/>
              <a:gd name="connsiteY2" fmla="*/ 6858000 h 6858000"/>
              <a:gd name="connsiteX3" fmla="*/ 0 w 8808322"/>
              <a:gd name="connsiteY3" fmla="*/ 6858000 h 6858000"/>
              <a:gd name="connsiteX4" fmla="*/ 0 w 8808322"/>
              <a:gd name="connsiteY4" fmla="*/ 0 h 6858000"/>
              <a:gd name="connsiteX0" fmla="*/ 398 w 8808720"/>
              <a:gd name="connsiteY0" fmla="*/ 0 h 6858000"/>
              <a:gd name="connsiteX1" fmla="*/ 8808720 w 8808720"/>
              <a:gd name="connsiteY1" fmla="*/ 0 h 6858000"/>
              <a:gd name="connsiteX2" fmla="*/ 8808720 w 8808720"/>
              <a:gd name="connsiteY2" fmla="*/ 6858000 h 6858000"/>
              <a:gd name="connsiteX3" fmla="*/ 398 w 8808720"/>
              <a:gd name="connsiteY3" fmla="*/ 6858000 h 6858000"/>
              <a:gd name="connsiteX4" fmla="*/ 0 w 8808720"/>
              <a:gd name="connsiteY4" fmla="*/ 1417320 h 6858000"/>
              <a:gd name="connsiteX5" fmla="*/ 398 w 8808720"/>
              <a:gd name="connsiteY5" fmla="*/ 0 h 6858000"/>
              <a:gd name="connsiteX0" fmla="*/ 413722 w 9222044"/>
              <a:gd name="connsiteY0" fmla="*/ 0 h 6858000"/>
              <a:gd name="connsiteX1" fmla="*/ 9222044 w 9222044"/>
              <a:gd name="connsiteY1" fmla="*/ 0 h 6858000"/>
              <a:gd name="connsiteX2" fmla="*/ 9222044 w 9222044"/>
              <a:gd name="connsiteY2" fmla="*/ 6858000 h 6858000"/>
              <a:gd name="connsiteX3" fmla="*/ 413722 w 9222044"/>
              <a:gd name="connsiteY3" fmla="*/ 6858000 h 6858000"/>
              <a:gd name="connsiteX4" fmla="*/ 413324 w 9222044"/>
              <a:gd name="connsiteY4" fmla="*/ 1417320 h 6858000"/>
              <a:gd name="connsiteX5" fmla="*/ 1861124 w 9222044"/>
              <a:gd name="connsiteY5" fmla="*/ 1417320 h 6858000"/>
              <a:gd name="connsiteX6" fmla="*/ 413722 w 9222044"/>
              <a:gd name="connsiteY6" fmla="*/ 0 h 6858000"/>
              <a:gd name="connsiteX0" fmla="*/ 413722 w 9222044"/>
              <a:gd name="connsiteY0" fmla="*/ 0 h 6858000"/>
              <a:gd name="connsiteX1" fmla="*/ 9222044 w 9222044"/>
              <a:gd name="connsiteY1" fmla="*/ 0 h 6858000"/>
              <a:gd name="connsiteX2" fmla="*/ 9222044 w 9222044"/>
              <a:gd name="connsiteY2" fmla="*/ 6858000 h 6858000"/>
              <a:gd name="connsiteX3" fmla="*/ 413722 w 9222044"/>
              <a:gd name="connsiteY3" fmla="*/ 6858000 h 6858000"/>
              <a:gd name="connsiteX4" fmla="*/ 413324 w 9222044"/>
              <a:gd name="connsiteY4" fmla="*/ 1417320 h 6858000"/>
              <a:gd name="connsiteX5" fmla="*/ 1861124 w 9222044"/>
              <a:gd name="connsiteY5" fmla="*/ 1417320 h 6858000"/>
              <a:gd name="connsiteX6" fmla="*/ 413722 w 9222044"/>
              <a:gd name="connsiteY6" fmla="*/ 0 h 6858000"/>
              <a:gd name="connsiteX0" fmla="*/ 413722 w 9222044"/>
              <a:gd name="connsiteY0" fmla="*/ 0 h 6858000"/>
              <a:gd name="connsiteX1" fmla="*/ 9222044 w 9222044"/>
              <a:gd name="connsiteY1" fmla="*/ 0 h 6858000"/>
              <a:gd name="connsiteX2" fmla="*/ 9222044 w 9222044"/>
              <a:gd name="connsiteY2" fmla="*/ 6858000 h 6858000"/>
              <a:gd name="connsiteX3" fmla="*/ 413722 w 9222044"/>
              <a:gd name="connsiteY3" fmla="*/ 6858000 h 6858000"/>
              <a:gd name="connsiteX4" fmla="*/ 413324 w 9222044"/>
              <a:gd name="connsiteY4" fmla="*/ 1417320 h 6858000"/>
              <a:gd name="connsiteX5" fmla="*/ 1861124 w 9222044"/>
              <a:gd name="connsiteY5" fmla="*/ 1417320 h 6858000"/>
              <a:gd name="connsiteX6" fmla="*/ 413722 w 9222044"/>
              <a:gd name="connsiteY6" fmla="*/ 0 h 6858000"/>
              <a:gd name="connsiteX0" fmla="*/ 383332 w 9191654"/>
              <a:gd name="connsiteY0" fmla="*/ 0 h 6858000"/>
              <a:gd name="connsiteX1" fmla="*/ 9191654 w 9191654"/>
              <a:gd name="connsiteY1" fmla="*/ 0 h 6858000"/>
              <a:gd name="connsiteX2" fmla="*/ 9191654 w 9191654"/>
              <a:gd name="connsiteY2" fmla="*/ 6858000 h 6858000"/>
              <a:gd name="connsiteX3" fmla="*/ 383332 w 9191654"/>
              <a:gd name="connsiteY3" fmla="*/ 6858000 h 6858000"/>
              <a:gd name="connsiteX4" fmla="*/ 382934 w 9191654"/>
              <a:gd name="connsiteY4" fmla="*/ 1417320 h 6858000"/>
              <a:gd name="connsiteX5" fmla="*/ 1830734 w 9191654"/>
              <a:gd name="connsiteY5" fmla="*/ 1417320 h 6858000"/>
              <a:gd name="connsiteX6" fmla="*/ 1823114 w 9191654"/>
              <a:gd name="connsiteY6" fmla="*/ 822960 h 6858000"/>
              <a:gd name="connsiteX7" fmla="*/ 383332 w 9191654"/>
              <a:gd name="connsiteY7" fmla="*/ 0 h 6858000"/>
              <a:gd name="connsiteX0" fmla="*/ 383332 w 9191654"/>
              <a:gd name="connsiteY0" fmla="*/ 0 h 6858000"/>
              <a:gd name="connsiteX1" fmla="*/ 9191654 w 9191654"/>
              <a:gd name="connsiteY1" fmla="*/ 0 h 6858000"/>
              <a:gd name="connsiteX2" fmla="*/ 9191654 w 9191654"/>
              <a:gd name="connsiteY2" fmla="*/ 6858000 h 6858000"/>
              <a:gd name="connsiteX3" fmla="*/ 383332 w 9191654"/>
              <a:gd name="connsiteY3" fmla="*/ 6858000 h 6858000"/>
              <a:gd name="connsiteX4" fmla="*/ 382934 w 9191654"/>
              <a:gd name="connsiteY4" fmla="*/ 1417320 h 6858000"/>
              <a:gd name="connsiteX5" fmla="*/ 1830734 w 9191654"/>
              <a:gd name="connsiteY5" fmla="*/ 1417320 h 6858000"/>
              <a:gd name="connsiteX6" fmla="*/ 1823114 w 9191654"/>
              <a:gd name="connsiteY6" fmla="*/ 822960 h 6858000"/>
              <a:gd name="connsiteX7" fmla="*/ 383332 w 9191654"/>
              <a:gd name="connsiteY7" fmla="*/ 0 h 6858000"/>
              <a:gd name="connsiteX0" fmla="*/ 383332 w 9191654"/>
              <a:gd name="connsiteY0" fmla="*/ 0 h 6858000"/>
              <a:gd name="connsiteX1" fmla="*/ 9191654 w 9191654"/>
              <a:gd name="connsiteY1" fmla="*/ 0 h 6858000"/>
              <a:gd name="connsiteX2" fmla="*/ 9191654 w 9191654"/>
              <a:gd name="connsiteY2" fmla="*/ 6858000 h 6858000"/>
              <a:gd name="connsiteX3" fmla="*/ 383332 w 9191654"/>
              <a:gd name="connsiteY3" fmla="*/ 6858000 h 6858000"/>
              <a:gd name="connsiteX4" fmla="*/ 382934 w 9191654"/>
              <a:gd name="connsiteY4" fmla="*/ 1417320 h 6858000"/>
              <a:gd name="connsiteX5" fmla="*/ 1830734 w 9191654"/>
              <a:gd name="connsiteY5" fmla="*/ 1417320 h 6858000"/>
              <a:gd name="connsiteX6" fmla="*/ 1823114 w 9191654"/>
              <a:gd name="connsiteY6" fmla="*/ 822960 h 6858000"/>
              <a:gd name="connsiteX7" fmla="*/ 383332 w 9191654"/>
              <a:gd name="connsiteY7" fmla="*/ 0 h 6858000"/>
              <a:gd name="connsiteX0" fmla="*/ 685684 w 9494006"/>
              <a:gd name="connsiteY0" fmla="*/ 0 h 6858000"/>
              <a:gd name="connsiteX1" fmla="*/ 9494006 w 9494006"/>
              <a:gd name="connsiteY1" fmla="*/ 0 h 6858000"/>
              <a:gd name="connsiteX2" fmla="*/ 9494006 w 9494006"/>
              <a:gd name="connsiteY2" fmla="*/ 6858000 h 6858000"/>
              <a:gd name="connsiteX3" fmla="*/ 685684 w 9494006"/>
              <a:gd name="connsiteY3" fmla="*/ 6858000 h 6858000"/>
              <a:gd name="connsiteX4" fmla="*/ 685286 w 9494006"/>
              <a:gd name="connsiteY4" fmla="*/ 1417320 h 6858000"/>
              <a:gd name="connsiteX5" fmla="*/ 2133086 w 9494006"/>
              <a:gd name="connsiteY5" fmla="*/ 1417320 h 6858000"/>
              <a:gd name="connsiteX6" fmla="*/ 2125466 w 9494006"/>
              <a:gd name="connsiteY6" fmla="*/ 822960 h 6858000"/>
              <a:gd name="connsiteX7" fmla="*/ 692906 w 9494006"/>
              <a:gd name="connsiteY7" fmla="*/ 822960 h 6858000"/>
              <a:gd name="connsiteX8" fmla="*/ 685684 w 9494006"/>
              <a:gd name="connsiteY8" fmla="*/ 0 h 6858000"/>
              <a:gd name="connsiteX0" fmla="*/ 685684 w 9494006"/>
              <a:gd name="connsiteY0" fmla="*/ 0 h 6858000"/>
              <a:gd name="connsiteX1" fmla="*/ 9494006 w 9494006"/>
              <a:gd name="connsiteY1" fmla="*/ 0 h 6858000"/>
              <a:gd name="connsiteX2" fmla="*/ 9494006 w 9494006"/>
              <a:gd name="connsiteY2" fmla="*/ 6858000 h 6858000"/>
              <a:gd name="connsiteX3" fmla="*/ 685684 w 9494006"/>
              <a:gd name="connsiteY3" fmla="*/ 6858000 h 6858000"/>
              <a:gd name="connsiteX4" fmla="*/ 685286 w 9494006"/>
              <a:gd name="connsiteY4" fmla="*/ 1417320 h 6858000"/>
              <a:gd name="connsiteX5" fmla="*/ 2133086 w 9494006"/>
              <a:gd name="connsiteY5" fmla="*/ 1417320 h 6858000"/>
              <a:gd name="connsiteX6" fmla="*/ 2125466 w 9494006"/>
              <a:gd name="connsiteY6" fmla="*/ 822960 h 6858000"/>
              <a:gd name="connsiteX7" fmla="*/ 692906 w 9494006"/>
              <a:gd name="connsiteY7" fmla="*/ 822960 h 6858000"/>
              <a:gd name="connsiteX8" fmla="*/ 685684 w 9494006"/>
              <a:gd name="connsiteY8" fmla="*/ 0 h 6858000"/>
              <a:gd name="connsiteX0" fmla="*/ 685684 w 9494006"/>
              <a:gd name="connsiteY0" fmla="*/ 0 h 6858000"/>
              <a:gd name="connsiteX1" fmla="*/ 9494006 w 9494006"/>
              <a:gd name="connsiteY1" fmla="*/ 0 h 6858000"/>
              <a:gd name="connsiteX2" fmla="*/ 9494006 w 9494006"/>
              <a:gd name="connsiteY2" fmla="*/ 6858000 h 6858000"/>
              <a:gd name="connsiteX3" fmla="*/ 685684 w 9494006"/>
              <a:gd name="connsiteY3" fmla="*/ 6858000 h 6858000"/>
              <a:gd name="connsiteX4" fmla="*/ 685286 w 9494006"/>
              <a:gd name="connsiteY4" fmla="*/ 1417320 h 6858000"/>
              <a:gd name="connsiteX5" fmla="*/ 2133086 w 9494006"/>
              <a:gd name="connsiteY5" fmla="*/ 1417320 h 6858000"/>
              <a:gd name="connsiteX6" fmla="*/ 2125466 w 9494006"/>
              <a:gd name="connsiteY6" fmla="*/ 822960 h 6858000"/>
              <a:gd name="connsiteX7" fmla="*/ 692906 w 9494006"/>
              <a:gd name="connsiteY7" fmla="*/ 822960 h 6858000"/>
              <a:gd name="connsiteX8" fmla="*/ 685684 w 9494006"/>
              <a:gd name="connsiteY8" fmla="*/ 0 h 6858000"/>
              <a:gd name="connsiteX0" fmla="*/ 101918 w 8910240"/>
              <a:gd name="connsiteY0" fmla="*/ 0 h 6858000"/>
              <a:gd name="connsiteX1" fmla="*/ 8910240 w 8910240"/>
              <a:gd name="connsiteY1" fmla="*/ 0 h 6858000"/>
              <a:gd name="connsiteX2" fmla="*/ 8910240 w 8910240"/>
              <a:gd name="connsiteY2" fmla="*/ 6858000 h 6858000"/>
              <a:gd name="connsiteX3" fmla="*/ 101918 w 8910240"/>
              <a:gd name="connsiteY3" fmla="*/ 6858000 h 6858000"/>
              <a:gd name="connsiteX4" fmla="*/ 101520 w 8910240"/>
              <a:gd name="connsiteY4" fmla="*/ 1417320 h 6858000"/>
              <a:gd name="connsiteX5" fmla="*/ 1549320 w 8910240"/>
              <a:gd name="connsiteY5" fmla="*/ 1417320 h 6858000"/>
              <a:gd name="connsiteX6" fmla="*/ 1541700 w 8910240"/>
              <a:gd name="connsiteY6" fmla="*/ 822960 h 6858000"/>
              <a:gd name="connsiteX7" fmla="*/ 109140 w 8910240"/>
              <a:gd name="connsiteY7" fmla="*/ 822960 h 6858000"/>
              <a:gd name="connsiteX8" fmla="*/ 101918 w 8910240"/>
              <a:gd name="connsiteY8" fmla="*/ 0 h 6858000"/>
              <a:gd name="connsiteX0" fmla="*/ 607 w 8808929"/>
              <a:gd name="connsiteY0" fmla="*/ 0 h 6858000"/>
              <a:gd name="connsiteX1" fmla="*/ 8808929 w 8808929"/>
              <a:gd name="connsiteY1" fmla="*/ 0 h 6858000"/>
              <a:gd name="connsiteX2" fmla="*/ 8808929 w 8808929"/>
              <a:gd name="connsiteY2" fmla="*/ 6858000 h 6858000"/>
              <a:gd name="connsiteX3" fmla="*/ 607 w 8808929"/>
              <a:gd name="connsiteY3" fmla="*/ 6858000 h 6858000"/>
              <a:gd name="connsiteX4" fmla="*/ 209 w 8808929"/>
              <a:gd name="connsiteY4" fmla="*/ 1417320 h 6858000"/>
              <a:gd name="connsiteX5" fmla="*/ 1448009 w 8808929"/>
              <a:gd name="connsiteY5" fmla="*/ 1417320 h 6858000"/>
              <a:gd name="connsiteX6" fmla="*/ 1440389 w 8808929"/>
              <a:gd name="connsiteY6" fmla="*/ 822960 h 6858000"/>
              <a:gd name="connsiteX7" fmla="*/ 7829 w 8808929"/>
              <a:gd name="connsiteY7" fmla="*/ 822960 h 6858000"/>
              <a:gd name="connsiteX8" fmla="*/ 607 w 8808929"/>
              <a:gd name="connsiteY8" fmla="*/ 0 h 6858000"/>
              <a:gd name="connsiteX0" fmla="*/ 607 w 8808929"/>
              <a:gd name="connsiteY0" fmla="*/ 0 h 6858000"/>
              <a:gd name="connsiteX1" fmla="*/ 8808929 w 8808929"/>
              <a:gd name="connsiteY1" fmla="*/ 0 h 6858000"/>
              <a:gd name="connsiteX2" fmla="*/ 3366072 w 8808929"/>
              <a:gd name="connsiteY2" fmla="*/ 6858000 h 6858000"/>
              <a:gd name="connsiteX3" fmla="*/ 607 w 8808929"/>
              <a:gd name="connsiteY3" fmla="*/ 6858000 h 6858000"/>
              <a:gd name="connsiteX4" fmla="*/ 209 w 8808929"/>
              <a:gd name="connsiteY4" fmla="*/ 1417320 h 6858000"/>
              <a:gd name="connsiteX5" fmla="*/ 1448009 w 8808929"/>
              <a:gd name="connsiteY5" fmla="*/ 1417320 h 6858000"/>
              <a:gd name="connsiteX6" fmla="*/ 1440389 w 8808929"/>
              <a:gd name="connsiteY6" fmla="*/ 822960 h 6858000"/>
              <a:gd name="connsiteX7" fmla="*/ 7829 w 8808929"/>
              <a:gd name="connsiteY7" fmla="*/ 822960 h 6858000"/>
              <a:gd name="connsiteX8" fmla="*/ 607 w 8808929"/>
              <a:gd name="connsiteY8" fmla="*/ 0 h 6858000"/>
              <a:gd name="connsiteX0" fmla="*/ 607 w 3376958"/>
              <a:gd name="connsiteY0" fmla="*/ 0 h 6858000"/>
              <a:gd name="connsiteX1" fmla="*/ 3376958 w 3376958"/>
              <a:gd name="connsiteY1" fmla="*/ 0 h 6858000"/>
              <a:gd name="connsiteX2" fmla="*/ 3366072 w 3376958"/>
              <a:gd name="connsiteY2" fmla="*/ 6858000 h 6858000"/>
              <a:gd name="connsiteX3" fmla="*/ 607 w 3376958"/>
              <a:gd name="connsiteY3" fmla="*/ 6858000 h 6858000"/>
              <a:gd name="connsiteX4" fmla="*/ 209 w 3376958"/>
              <a:gd name="connsiteY4" fmla="*/ 1417320 h 6858000"/>
              <a:gd name="connsiteX5" fmla="*/ 1448009 w 3376958"/>
              <a:gd name="connsiteY5" fmla="*/ 1417320 h 6858000"/>
              <a:gd name="connsiteX6" fmla="*/ 1440389 w 3376958"/>
              <a:gd name="connsiteY6" fmla="*/ 822960 h 6858000"/>
              <a:gd name="connsiteX7" fmla="*/ 7829 w 3376958"/>
              <a:gd name="connsiteY7" fmla="*/ 822960 h 6858000"/>
              <a:gd name="connsiteX8" fmla="*/ 607 w 3376958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76958" h="6858000">
                <a:moveTo>
                  <a:pt x="607" y="0"/>
                </a:moveTo>
                <a:lnTo>
                  <a:pt x="3376958" y="0"/>
                </a:lnTo>
                <a:cubicBezTo>
                  <a:pt x="3373329" y="2286000"/>
                  <a:pt x="3369701" y="4572000"/>
                  <a:pt x="3366072" y="6858000"/>
                </a:cubicBezTo>
                <a:lnTo>
                  <a:pt x="607" y="6858000"/>
                </a:lnTo>
                <a:cubicBezTo>
                  <a:pt x="474" y="5044440"/>
                  <a:pt x="342" y="3230880"/>
                  <a:pt x="209" y="1417320"/>
                </a:cubicBezTo>
                <a:cubicBezTo>
                  <a:pt x="-1127" y="1400810"/>
                  <a:pt x="1470803" y="1409700"/>
                  <a:pt x="1448009" y="1417320"/>
                </a:cubicBezTo>
                <a:cubicBezTo>
                  <a:pt x="1444199" y="1253490"/>
                  <a:pt x="1453023" y="1028700"/>
                  <a:pt x="1440389" y="822960"/>
                </a:cubicBezTo>
                <a:lnTo>
                  <a:pt x="7829" y="822960"/>
                </a:lnTo>
                <a:cubicBezTo>
                  <a:pt x="4085" y="533400"/>
                  <a:pt x="-1933" y="316230"/>
                  <a:pt x="607" y="0"/>
                </a:cubicBezTo>
                <a:close/>
              </a:path>
            </a:pathLst>
          </a:cu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759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Placeholder 33" descr="A picture containing grass, outdoor, nature, field, sunset">
            <a:extLst>
              <a:ext uri="{FF2B5EF4-FFF2-40B4-BE49-F238E27FC236}">
                <a16:creationId xmlns:a16="http://schemas.microsoft.com/office/drawing/2014/main" id="{C4BDBB22-6AEB-49C9-9E42-0CA929FFB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5507167" cy="6858000"/>
          </a:xfrm>
        </p:spPr>
      </p:pic>
      <p:sp>
        <p:nvSpPr>
          <p:cNvPr id="47" name="Title 46">
            <a:extLst>
              <a:ext uri="{FF2B5EF4-FFF2-40B4-BE49-F238E27FC236}">
                <a16:creationId xmlns:a16="http://schemas.microsoft.com/office/drawing/2014/main" id="{3F9E60C6-15AA-4C95-9519-652CD08A8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790900"/>
            <a:ext cx="4391024" cy="1056949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costs</a:t>
            </a:r>
          </a:p>
        </p:txBody>
      </p:sp>
      <p:sp>
        <p:nvSpPr>
          <p:cNvPr id="80" name="Text Placeholder 79">
            <a:extLst>
              <a:ext uri="{FF2B5EF4-FFF2-40B4-BE49-F238E27FC236}">
                <a16:creationId xmlns:a16="http://schemas.microsoft.com/office/drawing/2014/main" id="{1E23B707-4619-411F-BCA9-9F153721B29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5286" y="436578"/>
            <a:ext cx="4942401" cy="426393"/>
          </a:xfrm>
        </p:spPr>
        <p:txBody>
          <a:bodyPr/>
          <a:lstStyle/>
          <a:p>
            <a:pPr algn="ctr"/>
            <a:r>
              <a:rPr lang="en-US" sz="2400" b="1" dirty="0"/>
              <a:t>Certifying Agent Fees</a:t>
            </a:r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82E2372A-C3D6-4099-889B-9004AC815E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29461" y="979834"/>
            <a:ext cx="5974517" cy="5376516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Fees are set by each certifying agent.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Fees can vary widely between agents.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Most have a fee schedule posted on their website.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 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Total cost to certify a farm or business each year is related to complexity of operation, number of acres, or number of scopes to be certified.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endParaRPr lang="en-US" dirty="0"/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3F5597E2-E045-4B3D-8F17-983390E18BE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00787" y="1972935"/>
            <a:ext cx="5295899" cy="426393"/>
          </a:xfrm>
        </p:spPr>
        <p:txBody>
          <a:bodyPr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81" name="Text Placeholder 80">
            <a:extLst>
              <a:ext uri="{FF2B5EF4-FFF2-40B4-BE49-F238E27FC236}">
                <a16:creationId xmlns:a16="http://schemas.microsoft.com/office/drawing/2014/main" id="{A64F1920-095B-403C-80E1-A2F024F580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29461" y="2453977"/>
            <a:ext cx="5857873" cy="390237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4" name="Text Placeholder 83">
            <a:extLst>
              <a:ext uri="{FF2B5EF4-FFF2-40B4-BE49-F238E27FC236}">
                <a16:creationId xmlns:a16="http://schemas.microsoft.com/office/drawing/2014/main" id="{60D23A3B-7061-4A85-9612-37B1F1EFF97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409635" y="5658329"/>
            <a:ext cx="3421103" cy="42639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CC67F132-FEAB-45AE-BAFB-DCA57F36057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73608" y="6239487"/>
            <a:ext cx="4769581" cy="481987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 ​</a:t>
            </a:r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56EA46CF-9FAA-46C0-BD37-C79A26B75D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</p:spPr>
        <p:txBody>
          <a:bodyPr/>
          <a:lstStyle/>
          <a:p>
            <a:r>
              <a:rPr lang="en-US" sz="800" dirty="0">
                <a:effectLst/>
              </a:rPr>
              <a:t>.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CA8CE3DC-A478-4227-82A4-F4E05F737A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</p:spPr>
        <p:txBody>
          <a:bodyPr/>
          <a:lstStyle/>
          <a:p>
            <a:r>
              <a:rPr lang="en-US" sz="800" b="0" dirty="0"/>
              <a:t>.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1FFD6689-1CFE-4E13-B717-1E5B52BDC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9" name="Rectangle 14">
            <a:extLst>
              <a:ext uri="{FF2B5EF4-FFF2-40B4-BE49-F238E27FC236}">
                <a16:creationId xmlns:a16="http://schemas.microsoft.com/office/drawing/2014/main" id="{C7070E84-7C6C-417F-AB09-EC34EAFFD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5719" cy="6858000"/>
          </a:xfrm>
          <a:custGeom>
            <a:avLst/>
            <a:gdLst>
              <a:gd name="connsiteX0" fmla="*/ 0 w 8808322"/>
              <a:gd name="connsiteY0" fmla="*/ 0 h 6858000"/>
              <a:gd name="connsiteX1" fmla="*/ 8808322 w 8808322"/>
              <a:gd name="connsiteY1" fmla="*/ 0 h 6858000"/>
              <a:gd name="connsiteX2" fmla="*/ 8808322 w 8808322"/>
              <a:gd name="connsiteY2" fmla="*/ 6858000 h 6858000"/>
              <a:gd name="connsiteX3" fmla="*/ 0 w 8808322"/>
              <a:gd name="connsiteY3" fmla="*/ 6858000 h 6858000"/>
              <a:gd name="connsiteX4" fmla="*/ 0 w 8808322"/>
              <a:gd name="connsiteY4" fmla="*/ 0 h 6858000"/>
              <a:gd name="connsiteX0" fmla="*/ 398 w 8808720"/>
              <a:gd name="connsiteY0" fmla="*/ 0 h 6858000"/>
              <a:gd name="connsiteX1" fmla="*/ 8808720 w 8808720"/>
              <a:gd name="connsiteY1" fmla="*/ 0 h 6858000"/>
              <a:gd name="connsiteX2" fmla="*/ 8808720 w 8808720"/>
              <a:gd name="connsiteY2" fmla="*/ 6858000 h 6858000"/>
              <a:gd name="connsiteX3" fmla="*/ 398 w 8808720"/>
              <a:gd name="connsiteY3" fmla="*/ 6858000 h 6858000"/>
              <a:gd name="connsiteX4" fmla="*/ 0 w 8808720"/>
              <a:gd name="connsiteY4" fmla="*/ 1417320 h 6858000"/>
              <a:gd name="connsiteX5" fmla="*/ 398 w 8808720"/>
              <a:gd name="connsiteY5" fmla="*/ 0 h 6858000"/>
              <a:gd name="connsiteX0" fmla="*/ 413722 w 9222044"/>
              <a:gd name="connsiteY0" fmla="*/ 0 h 6858000"/>
              <a:gd name="connsiteX1" fmla="*/ 9222044 w 9222044"/>
              <a:gd name="connsiteY1" fmla="*/ 0 h 6858000"/>
              <a:gd name="connsiteX2" fmla="*/ 9222044 w 9222044"/>
              <a:gd name="connsiteY2" fmla="*/ 6858000 h 6858000"/>
              <a:gd name="connsiteX3" fmla="*/ 413722 w 9222044"/>
              <a:gd name="connsiteY3" fmla="*/ 6858000 h 6858000"/>
              <a:gd name="connsiteX4" fmla="*/ 413324 w 9222044"/>
              <a:gd name="connsiteY4" fmla="*/ 1417320 h 6858000"/>
              <a:gd name="connsiteX5" fmla="*/ 1861124 w 9222044"/>
              <a:gd name="connsiteY5" fmla="*/ 1417320 h 6858000"/>
              <a:gd name="connsiteX6" fmla="*/ 413722 w 9222044"/>
              <a:gd name="connsiteY6" fmla="*/ 0 h 6858000"/>
              <a:gd name="connsiteX0" fmla="*/ 413722 w 9222044"/>
              <a:gd name="connsiteY0" fmla="*/ 0 h 6858000"/>
              <a:gd name="connsiteX1" fmla="*/ 9222044 w 9222044"/>
              <a:gd name="connsiteY1" fmla="*/ 0 h 6858000"/>
              <a:gd name="connsiteX2" fmla="*/ 9222044 w 9222044"/>
              <a:gd name="connsiteY2" fmla="*/ 6858000 h 6858000"/>
              <a:gd name="connsiteX3" fmla="*/ 413722 w 9222044"/>
              <a:gd name="connsiteY3" fmla="*/ 6858000 h 6858000"/>
              <a:gd name="connsiteX4" fmla="*/ 413324 w 9222044"/>
              <a:gd name="connsiteY4" fmla="*/ 1417320 h 6858000"/>
              <a:gd name="connsiteX5" fmla="*/ 1861124 w 9222044"/>
              <a:gd name="connsiteY5" fmla="*/ 1417320 h 6858000"/>
              <a:gd name="connsiteX6" fmla="*/ 413722 w 9222044"/>
              <a:gd name="connsiteY6" fmla="*/ 0 h 6858000"/>
              <a:gd name="connsiteX0" fmla="*/ 413722 w 9222044"/>
              <a:gd name="connsiteY0" fmla="*/ 0 h 6858000"/>
              <a:gd name="connsiteX1" fmla="*/ 9222044 w 9222044"/>
              <a:gd name="connsiteY1" fmla="*/ 0 h 6858000"/>
              <a:gd name="connsiteX2" fmla="*/ 9222044 w 9222044"/>
              <a:gd name="connsiteY2" fmla="*/ 6858000 h 6858000"/>
              <a:gd name="connsiteX3" fmla="*/ 413722 w 9222044"/>
              <a:gd name="connsiteY3" fmla="*/ 6858000 h 6858000"/>
              <a:gd name="connsiteX4" fmla="*/ 413324 w 9222044"/>
              <a:gd name="connsiteY4" fmla="*/ 1417320 h 6858000"/>
              <a:gd name="connsiteX5" fmla="*/ 1861124 w 9222044"/>
              <a:gd name="connsiteY5" fmla="*/ 1417320 h 6858000"/>
              <a:gd name="connsiteX6" fmla="*/ 413722 w 9222044"/>
              <a:gd name="connsiteY6" fmla="*/ 0 h 6858000"/>
              <a:gd name="connsiteX0" fmla="*/ 383332 w 9191654"/>
              <a:gd name="connsiteY0" fmla="*/ 0 h 6858000"/>
              <a:gd name="connsiteX1" fmla="*/ 9191654 w 9191654"/>
              <a:gd name="connsiteY1" fmla="*/ 0 h 6858000"/>
              <a:gd name="connsiteX2" fmla="*/ 9191654 w 9191654"/>
              <a:gd name="connsiteY2" fmla="*/ 6858000 h 6858000"/>
              <a:gd name="connsiteX3" fmla="*/ 383332 w 9191654"/>
              <a:gd name="connsiteY3" fmla="*/ 6858000 h 6858000"/>
              <a:gd name="connsiteX4" fmla="*/ 382934 w 9191654"/>
              <a:gd name="connsiteY4" fmla="*/ 1417320 h 6858000"/>
              <a:gd name="connsiteX5" fmla="*/ 1830734 w 9191654"/>
              <a:gd name="connsiteY5" fmla="*/ 1417320 h 6858000"/>
              <a:gd name="connsiteX6" fmla="*/ 1823114 w 9191654"/>
              <a:gd name="connsiteY6" fmla="*/ 822960 h 6858000"/>
              <a:gd name="connsiteX7" fmla="*/ 383332 w 9191654"/>
              <a:gd name="connsiteY7" fmla="*/ 0 h 6858000"/>
              <a:gd name="connsiteX0" fmla="*/ 383332 w 9191654"/>
              <a:gd name="connsiteY0" fmla="*/ 0 h 6858000"/>
              <a:gd name="connsiteX1" fmla="*/ 9191654 w 9191654"/>
              <a:gd name="connsiteY1" fmla="*/ 0 h 6858000"/>
              <a:gd name="connsiteX2" fmla="*/ 9191654 w 9191654"/>
              <a:gd name="connsiteY2" fmla="*/ 6858000 h 6858000"/>
              <a:gd name="connsiteX3" fmla="*/ 383332 w 9191654"/>
              <a:gd name="connsiteY3" fmla="*/ 6858000 h 6858000"/>
              <a:gd name="connsiteX4" fmla="*/ 382934 w 9191654"/>
              <a:gd name="connsiteY4" fmla="*/ 1417320 h 6858000"/>
              <a:gd name="connsiteX5" fmla="*/ 1830734 w 9191654"/>
              <a:gd name="connsiteY5" fmla="*/ 1417320 h 6858000"/>
              <a:gd name="connsiteX6" fmla="*/ 1823114 w 9191654"/>
              <a:gd name="connsiteY6" fmla="*/ 822960 h 6858000"/>
              <a:gd name="connsiteX7" fmla="*/ 383332 w 9191654"/>
              <a:gd name="connsiteY7" fmla="*/ 0 h 6858000"/>
              <a:gd name="connsiteX0" fmla="*/ 383332 w 9191654"/>
              <a:gd name="connsiteY0" fmla="*/ 0 h 6858000"/>
              <a:gd name="connsiteX1" fmla="*/ 9191654 w 9191654"/>
              <a:gd name="connsiteY1" fmla="*/ 0 h 6858000"/>
              <a:gd name="connsiteX2" fmla="*/ 9191654 w 9191654"/>
              <a:gd name="connsiteY2" fmla="*/ 6858000 h 6858000"/>
              <a:gd name="connsiteX3" fmla="*/ 383332 w 9191654"/>
              <a:gd name="connsiteY3" fmla="*/ 6858000 h 6858000"/>
              <a:gd name="connsiteX4" fmla="*/ 382934 w 9191654"/>
              <a:gd name="connsiteY4" fmla="*/ 1417320 h 6858000"/>
              <a:gd name="connsiteX5" fmla="*/ 1830734 w 9191654"/>
              <a:gd name="connsiteY5" fmla="*/ 1417320 h 6858000"/>
              <a:gd name="connsiteX6" fmla="*/ 1823114 w 9191654"/>
              <a:gd name="connsiteY6" fmla="*/ 822960 h 6858000"/>
              <a:gd name="connsiteX7" fmla="*/ 383332 w 9191654"/>
              <a:gd name="connsiteY7" fmla="*/ 0 h 6858000"/>
              <a:gd name="connsiteX0" fmla="*/ 685684 w 9494006"/>
              <a:gd name="connsiteY0" fmla="*/ 0 h 6858000"/>
              <a:gd name="connsiteX1" fmla="*/ 9494006 w 9494006"/>
              <a:gd name="connsiteY1" fmla="*/ 0 h 6858000"/>
              <a:gd name="connsiteX2" fmla="*/ 9494006 w 9494006"/>
              <a:gd name="connsiteY2" fmla="*/ 6858000 h 6858000"/>
              <a:gd name="connsiteX3" fmla="*/ 685684 w 9494006"/>
              <a:gd name="connsiteY3" fmla="*/ 6858000 h 6858000"/>
              <a:gd name="connsiteX4" fmla="*/ 685286 w 9494006"/>
              <a:gd name="connsiteY4" fmla="*/ 1417320 h 6858000"/>
              <a:gd name="connsiteX5" fmla="*/ 2133086 w 9494006"/>
              <a:gd name="connsiteY5" fmla="*/ 1417320 h 6858000"/>
              <a:gd name="connsiteX6" fmla="*/ 2125466 w 9494006"/>
              <a:gd name="connsiteY6" fmla="*/ 822960 h 6858000"/>
              <a:gd name="connsiteX7" fmla="*/ 692906 w 9494006"/>
              <a:gd name="connsiteY7" fmla="*/ 822960 h 6858000"/>
              <a:gd name="connsiteX8" fmla="*/ 685684 w 9494006"/>
              <a:gd name="connsiteY8" fmla="*/ 0 h 6858000"/>
              <a:gd name="connsiteX0" fmla="*/ 685684 w 9494006"/>
              <a:gd name="connsiteY0" fmla="*/ 0 h 6858000"/>
              <a:gd name="connsiteX1" fmla="*/ 9494006 w 9494006"/>
              <a:gd name="connsiteY1" fmla="*/ 0 h 6858000"/>
              <a:gd name="connsiteX2" fmla="*/ 9494006 w 9494006"/>
              <a:gd name="connsiteY2" fmla="*/ 6858000 h 6858000"/>
              <a:gd name="connsiteX3" fmla="*/ 685684 w 9494006"/>
              <a:gd name="connsiteY3" fmla="*/ 6858000 h 6858000"/>
              <a:gd name="connsiteX4" fmla="*/ 685286 w 9494006"/>
              <a:gd name="connsiteY4" fmla="*/ 1417320 h 6858000"/>
              <a:gd name="connsiteX5" fmla="*/ 2133086 w 9494006"/>
              <a:gd name="connsiteY5" fmla="*/ 1417320 h 6858000"/>
              <a:gd name="connsiteX6" fmla="*/ 2125466 w 9494006"/>
              <a:gd name="connsiteY6" fmla="*/ 822960 h 6858000"/>
              <a:gd name="connsiteX7" fmla="*/ 692906 w 9494006"/>
              <a:gd name="connsiteY7" fmla="*/ 822960 h 6858000"/>
              <a:gd name="connsiteX8" fmla="*/ 685684 w 9494006"/>
              <a:gd name="connsiteY8" fmla="*/ 0 h 6858000"/>
              <a:gd name="connsiteX0" fmla="*/ 685684 w 9494006"/>
              <a:gd name="connsiteY0" fmla="*/ 0 h 6858000"/>
              <a:gd name="connsiteX1" fmla="*/ 9494006 w 9494006"/>
              <a:gd name="connsiteY1" fmla="*/ 0 h 6858000"/>
              <a:gd name="connsiteX2" fmla="*/ 9494006 w 9494006"/>
              <a:gd name="connsiteY2" fmla="*/ 6858000 h 6858000"/>
              <a:gd name="connsiteX3" fmla="*/ 685684 w 9494006"/>
              <a:gd name="connsiteY3" fmla="*/ 6858000 h 6858000"/>
              <a:gd name="connsiteX4" fmla="*/ 685286 w 9494006"/>
              <a:gd name="connsiteY4" fmla="*/ 1417320 h 6858000"/>
              <a:gd name="connsiteX5" fmla="*/ 2133086 w 9494006"/>
              <a:gd name="connsiteY5" fmla="*/ 1417320 h 6858000"/>
              <a:gd name="connsiteX6" fmla="*/ 2125466 w 9494006"/>
              <a:gd name="connsiteY6" fmla="*/ 822960 h 6858000"/>
              <a:gd name="connsiteX7" fmla="*/ 692906 w 9494006"/>
              <a:gd name="connsiteY7" fmla="*/ 822960 h 6858000"/>
              <a:gd name="connsiteX8" fmla="*/ 685684 w 9494006"/>
              <a:gd name="connsiteY8" fmla="*/ 0 h 6858000"/>
              <a:gd name="connsiteX0" fmla="*/ 101918 w 8910240"/>
              <a:gd name="connsiteY0" fmla="*/ 0 h 6858000"/>
              <a:gd name="connsiteX1" fmla="*/ 8910240 w 8910240"/>
              <a:gd name="connsiteY1" fmla="*/ 0 h 6858000"/>
              <a:gd name="connsiteX2" fmla="*/ 8910240 w 8910240"/>
              <a:gd name="connsiteY2" fmla="*/ 6858000 h 6858000"/>
              <a:gd name="connsiteX3" fmla="*/ 101918 w 8910240"/>
              <a:gd name="connsiteY3" fmla="*/ 6858000 h 6858000"/>
              <a:gd name="connsiteX4" fmla="*/ 101520 w 8910240"/>
              <a:gd name="connsiteY4" fmla="*/ 1417320 h 6858000"/>
              <a:gd name="connsiteX5" fmla="*/ 1549320 w 8910240"/>
              <a:gd name="connsiteY5" fmla="*/ 1417320 h 6858000"/>
              <a:gd name="connsiteX6" fmla="*/ 1541700 w 8910240"/>
              <a:gd name="connsiteY6" fmla="*/ 822960 h 6858000"/>
              <a:gd name="connsiteX7" fmla="*/ 109140 w 8910240"/>
              <a:gd name="connsiteY7" fmla="*/ 822960 h 6858000"/>
              <a:gd name="connsiteX8" fmla="*/ 101918 w 8910240"/>
              <a:gd name="connsiteY8" fmla="*/ 0 h 6858000"/>
              <a:gd name="connsiteX0" fmla="*/ 607 w 8808929"/>
              <a:gd name="connsiteY0" fmla="*/ 0 h 6858000"/>
              <a:gd name="connsiteX1" fmla="*/ 8808929 w 8808929"/>
              <a:gd name="connsiteY1" fmla="*/ 0 h 6858000"/>
              <a:gd name="connsiteX2" fmla="*/ 8808929 w 8808929"/>
              <a:gd name="connsiteY2" fmla="*/ 6858000 h 6858000"/>
              <a:gd name="connsiteX3" fmla="*/ 607 w 8808929"/>
              <a:gd name="connsiteY3" fmla="*/ 6858000 h 6858000"/>
              <a:gd name="connsiteX4" fmla="*/ 209 w 8808929"/>
              <a:gd name="connsiteY4" fmla="*/ 1417320 h 6858000"/>
              <a:gd name="connsiteX5" fmla="*/ 1448009 w 8808929"/>
              <a:gd name="connsiteY5" fmla="*/ 1417320 h 6858000"/>
              <a:gd name="connsiteX6" fmla="*/ 1440389 w 8808929"/>
              <a:gd name="connsiteY6" fmla="*/ 822960 h 6858000"/>
              <a:gd name="connsiteX7" fmla="*/ 7829 w 8808929"/>
              <a:gd name="connsiteY7" fmla="*/ 822960 h 6858000"/>
              <a:gd name="connsiteX8" fmla="*/ 607 w 8808929"/>
              <a:gd name="connsiteY8" fmla="*/ 0 h 6858000"/>
              <a:gd name="connsiteX0" fmla="*/ 607 w 8808929"/>
              <a:gd name="connsiteY0" fmla="*/ 0 h 6858000"/>
              <a:gd name="connsiteX1" fmla="*/ 8808929 w 8808929"/>
              <a:gd name="connsiteY1" fmla="*/ 0 h 6858000"/>
              <a:gd name="connsiteX2" fmla="*/ 3366072 w 8808929"/>
              <a:gd name="connsiteY2" fmla="*/ 6858000 h 6858000"/>
              <a:gd name="connsiteX3" fmla="*/ 607 w 8808929"/>
              <a:gd name="connsiteY3" fmla="*/ 6858000 h 6858000"/>
              <a:gd name="connsiteX4" fmla="*/ 209 w 8808929"/>
              <a:gd name="connsiteY4" fmla="*/ 1417320 h 6858000"/>
              <a:gd name="connsiteX5" fmla="*/ 1448009 w 8808929"/>
              <a:gd name="connsiteY5" fmla="*/ 1417320 h 6858000"/>
              <a:gd name="connsiteX6" fmla="*/ 1440389 w 8808929"/>
              <a:gd name="connsiteY6" fmla="*/ 822960 h 6858000"/>
              <a:gd name="connsiteX7" fmla="*/ 7829 w 8808929"/>
              <a:gd name="connsiteY7" fmla="*/ 822960 h 6858000"/>
              <a:gd name="connsiteX8" fmla="*/ 607 w 8808929"/>
              <a:gd name="connsiteY8" fmla="*/ 0 h 6858000"/>
              <a:gd name="connsiteX0" fmla="*/ 607 w 3376958"/>
              <a:gd name="connsiteY0" fmla="*/ 0 h 6858000"/>
              <a:gd name="connsiteX1" fmla="*/ 3376958 w 3376958"/>
              <a:gd name="connsiteY1" fmla="*/ 0 h 6858000"/>
              <a:gd name="connsiteX2" fmla="*/ 3366072 w 3376958"/>
              <a:gd name="connsiteY2" fmla="*/ 6858000 h 6858000"/>
              <a:gd name="connsiteX3" fmla="*/ 607 w 3376958"/>
              <a:gd name="connsiteY3" fmla="*/ 6858000 h 6858000"/>
              <a:gd name="connsiteX4" fmla="*/ 209 w 3376958"/>
              <a:gd name="connsiteY4" fmla="*/ 1417320 h 6858000"/>
              <a:gd name="connsiteX5" fmla="*/ 1448009 w 3376958"/>
              <a:gd name="connsiteY5" fmla="*/ 1417320 h 6858000"/>
              <a:gd name="connsiteX6" fmla="*/ 1440389 w 3376958"/>
              <a:gd name="connsiteY6" fmla="*/ 822960 h 6858000"/>
              <a:gd name="connsiteX7" fmla="*/ 7829 w 3376958"/>
              <a:gd name="connsiteY7" fmla="*/ 822960 h 6858000"/>
              <a:gd name="connsiteX8" fmla="*/ 607 w 3376958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76958" h="6858000">
                <a:moveTo>
                  <a:pt x="607" y="0"/>
                </a:moveTo>
                <a:lnTo>
                  <a:pt x="3376958" y="0"/>
                </a:lnTo>
                <a:cubicBezTo>
                  <a:pt x="3373329" y="2286000"/>
                  <a:pt x="3369701" y="4572000"/>
                  <a:pt x="3366072" y="6858000"/>
                </a:cubicBezTo>
                <a:lnTo>
                  <a:pt x="607" y="6858000"/>
                </a:lnTo>
                <a:cubicBezTo>
                  <a:pt x="474" y="5044440"/>
                  <a:pt x="342" y="3230880"/>
                  <a:pt x="209" y="1417320"/>
                </a:cubicBezTo>
                <a:cubicBezTo>
                  <a:pt x="-1127" y="1400810"/>
                  <a:pt x="1470803" y="1409700"/>
                  <a:pt x="1448009" y="1417320"/>
                </a:cubicBezTo>
                <a:cubicBezTo>
                  <a:pt x="1444199" y="1253490"/>
                  <a:pt x="1453023" y="1028700"/>
                  <a:pt x="1440389" y="822960"/>
                </a:cubicBezTo>
                <a:lnTo>
                  <a:pt x="7829" y="822960"/>
                </a:lnTo>
                <a:cubicBezTo>
                  <a:pt x="4085" y="533400"/>
                  <a:pt x="-1933" y="316230"/>
                  <a:pt x="607" y="0"/>
                </a:cubicBezTo>
                <a:close/>
              </a:path>
            </a:pathLst>
          </a:cu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49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Placeholder 33" descr="A picture containing grass, outdoor, nature, field, sunset">
            <a:extLst>
              <a:ext uri="{FF2B5EF4-FFF2-40B4-BE49-F238E27FC236}">
                <a16:creationId xmlns:a16="http://schemas.microsoft.com/office/drawing/2014/main" id="{C4BDBB22-6AEB-49C9-9E42-0CA929FFB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5507167" cy="6858000"/>
          </a:xfrm>
        </p:spPr>
      </p:pic>
      <p:sp>
        <p:nvSpPr>
          <p:cNvPr id="47" name="Title 46">
            <a:extLst>
              <a:ext uri="{FF2B5EF4-FFF2-40B4-BE49-F238E27FC236}">
                <a16:creationId xmlns:a16="http://schemas.microsoft.com/office/drawing/2014/main" id="{3F9E60C6-15AA-4C95-9519-652CD08A8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790900"/>
            <a:ext cx="4391024" cy="1056949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Cost share programs</a:t>
            </a:r>
          </a:p>
        </p:txBody>
      </p:sp>
      <p:sp>
        <p:nvSpPr>
          <p:cNvPr id="80" name="Text Placeholder 79">
            <a:extLst>
              <a:ext uri="{FF2B5EF4-FFF2-40B4-BE49-F238E27FC236}">
                <a16:creationId xmlns:a16="http://schemas.microsoft.com/office/drawing/2014/main" id="{1E23B707-4619-411F-BCA9-9F153721B29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0" y="384040"/>
            <a:ext cx="5321417" cy="426393"/>
          </a:xfrm>
        </p:spPr>
        <p:txBody>
          <a:bodyPr/>
          <a:lstStyle/>
          <a:p>
            <a:pPr algn="ctr"/>
            <a:r>
              <a:rPr lang="en-US" sz="2400" b="1" dirty="0"/>
              <a:t>USDA Cost-Share Programs</a:t>
            </a:r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82E2372A-C3D6-4099-889B-9004AC815E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62650" y="1150149"/>
            <a:ext cx="5857873" cy="5975904"/>
          </a:xfrm>
        </p:spPr>
        <p:txBody>
          <a:bodyPr/>
          <a:lstStyle/>
          <a:p>
            <a:r>
              <a:rPr lang="en-US" b="1" u="sng" dirty="0"/>
              <a:t>Organic Certification Cost Share Program OCCSP</a:t>
            </a:r>
          </a:p>
          <a:p>
            <a:r>
              <a:rPr lang="en-US" dirty="0"/>
              <a:t>  - for certified operations that have paid fees</a:t>
            </a:r>
          </a:p>
          <a:p>
            <a:r>
              <a:rPr lang="en-US" dirty="0"/>
              <a:t>  - reimburses 50% of annual cost up to $500 per scope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u="sng" dirty="0"/>
              <a:t>Organic and Transitional Education and Certification Program  OTECP</a:t>
            </a:r>
          </a:p>
          <a:p>
            <a:r>
              <a:rPr lang="en-US" dirty="0"/>
              <a:t>  - Certified: 25% of eligible certification fees. </a:t>
            </a:r>
          </a:p>
          <a:p>
            <a:r>
              <a:rPr lang="en-US" dirty="0"/>
              <a:t>  - Certified: 75%, up to $200, educational registration.</a:t>
            </a:r>
          </a:p>
          <a:p>
            <a:r>
              <a:rPr lang="en-US" dirty="0"/>
              <a:t>  - Certified: 75%, up to $100, required soil testing. </a:t>
            </a:r>
          </a:p>
          <a:p>
            <a:r>
              <a:rPr lang="en-US" dirty="0"/>
              <a:t>  - Transition: 75% of eligible costs up to $750. </a:t>
            </a:r>
          </a:p>
          <a:p>
            <a:r>
              <a:rPr lang="en-US" dirty="0"/>
              <a:t>  - Transition: 75%, up to $200, educational registration.</a:t>
            </a:r>
          </a:p>
          <a:p>
            <a:r>
              <a:rPr lang="en-US" dirty="0"/>
              <a:t>  - Transition: 75%, up to $100, required soil testing.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Contact your local USDA Farm Service Agency office for more details on eligibility. </a:t>
            </a:r>
          </a:p>
          <a:p>
            <a:endParaRPr lang="en-US" dirty="0"/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3F5597E2-E045-4B3D-8F17-983390E18BE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10413" y="2271980"/>
            <a:ext cx="4019549" cy="42639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1" name="Text Placeholder 80">
            <a:extLst>
              <a:ext uri="{FF2B5EF4-FFF2-40B4-BE49-F238E27FC236}">
                <a16:creationId xmlns:a16="http://schemas.microsoft.com/office/drawing/2014/main" id="{A64F1920-095B-403C-80E1-A2F024F580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62650" y="2773157"/>
            <a:ext cx="5857873" cy="129015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4" name="Text Placeholder 83">
            <a:extLst>
              <a:ext uri="{FF2B5EF4-FFF2-40B4-BE49-F238E27FC236}">
                <a16:creationId xmlns:a16="http://schemas.microsoft.com/office/drawing/2014/main" id="{60D23A3B-7061-4A85-9612-37B1F1EFF97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409635" y="5658329"/>
            <a:ext cx="3421103" cy="42639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CC67F132-FEAB-45AE-BAFB-DCA57F36057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73608" y="6239487"/>
            <a:ext cx="4769581" cy="48198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Agricenter</a:t>
            </a:r>
            <a:r>
              <a:rPr lang="en-US" dirty="0"/>
              <a:t> International.  ​</a:t>
            </a:r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56EA46CF-9FAA-46C0-BD37-C79A26B75D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</p:spPr>
        <p:txBody>
          <a:bodyPr/>
          <a:lstStyle/>
          <a:p>
            <a:r>
              <a:rPr lang="en-US" sz="800" dirty="0">
                <a:effectLst/>
              </a:rPr>
              <a:t>.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CA8CE3DC-A478-4227-82A4-F4E05F737A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</p:spPr>
        <p:txBody>
          <a:bodyPr/>
          <a:lstStyle/>
          <a:p>
            <a:r>
              <a:rPr lang="en-US" sz="800" b="0" dirty="0"/>
              <a:t>.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1FFD6689-1CFE-4E13-B717-1E5B52BDC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9" name="Rectangle 14">
            <a:extLst>
              <a:ext uri="{FF2B5EF4-FFF2-40B4-BE49-F238E27FC236}">
                <a16:creationId xmlns:a16="http://schemas.microsoft.com/office/drawing/2014/main" id="{C7070E84-7C6C-417F-AB09-EC34EAFFD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5719" cy="6858000"/>
          </a:xfrm>
          <a:custGeom>
            <a:avLst/>
            <a:gdLst>
              <a:gd name="connsiteX0" fmla="*/ 0 w 8808322"/>
              <a:gd name="connsiteY0" fmla="*/ 0 h 6858000"/>
              <a:gd name="connsiteX1" fmla="*/ 8808322 w 8808322"/>
              <a:gd name="connsiteY1" fmla="*/ 0 h 6858000"/>
              <a:gd name="connsiteX2" fmla="*/ 8808322 w 8808322"/>
              <a:gd name="connsiteY2" fmla="*/ 6858000 h 6858000"/>
              <a:gd name="connsiteX3" fmla="*/ 0 w 8808322"/>
              <a:gd name="connsiteY3" fmla="*/ 6858000 h 6858000"/>
              <a:gd name="connsiteX4" fmla="*/ 0 w 8808322"/>
              <a:gd name="connsiteY4" fmla="*/ 0 h 6858000"/>
              <a:gd name="connsiteX0" fmla="*/ 398 w 8808720"/>
              <a:gd name="connsiteY0" fmla="*/ 0 h 6858000"/>
              <a:gd name="connsiteX1" fmla="*/ 8808720 w 8808720"/>
              <a:gd name="connsiteY1" fmla="*/ 0 h 6858000"/>
              <a:gd name="connsiteX2" fmla="*/ 8808720 w 8808720"/>
              <a:gd name="connsiteY2" fmla="*/ 6858000 h 6858000"/>
              <a:gd name="connsiteX3" fmla="*/ 398 w 8808720"/>
              <a:gd name="connsiteY3" fmla="*/ 6858000 h 6858000"/>
              <a:gd name="connsiteX4" fmla="*/ 0 w 8808720"/>
              <a:gd name="connsiteY4" fmla="*/ 1417320 h 6858000"/>
              <a:gd name="connsiteX5" fmla="*/ 398 w 8808720"/>
              <a:gd name="connsiteY5" fmla="*/ 0 h 6858000"/>
              <a:gd name="connsiteX0" fmla="*/ 413722 w 9222044"/>
              <a:gd name="connsiteY0" fmla="*/ 0 h 6858000"/>
              <a:gd name="connsiteX1" fmla="*/ 9222044 w 9222044"/>
              <a:gd name="connsiteY1" fmla="*/ 0 h 6858000"/>
              <a:gd name="connsiteX2" fmla="*/ 9222044 w 9222044"/>
              <a:gd name="connsiteY2" fmla="*/ 6858000 h 6858000"/>
              <a:gd name="connsiteX3" fmla="*/ 413722 w 9222044"/>
              <a:gd name="connsiteY3" fmla="*/ 6858000 h 6858000"/>
              <a:gd name="connsiteX4" fmla="*/ 413324 w 9222044"/>
              <a:gd name="connsiteY4" fmla="*/ 1417320 h 6858000"/>
              <a:gd name="connsiteX5" fmla="*/ 1861124 w 9222044"/>
              <a:gd name="connsiteY5" fmla="*/ 1417320 h 6858000"/>
              <a:gd name="connsiteX6" fmla="*/ 413722 w 9222044"/>
              <a:gd name="connsiteY6" fmla="*/ 0 h 6858000"/>
              <a:gd name="connsiteX0" fmla="*/ 413722 w 9222044"/>
              <a:gd name="connsiteY0" fmla="*/ 0 h 6858000"/>
              <a:gd name="connsiteX1" fmla="*/ 9222044 w 9222044"/>
              <a:gd name="connsiteY1" fmla="*/ 0 h 6858000"/>
              <a:gd name="connsiteX2" fmla="*/ 9222044 w 9222044"/>
              <a:gd name="connsiteY2" fmla="*/ 6858000 h 6858000"/>
              <a:gd name="connsiteX3" fmla="*/ 413722 w 9222044"/>
              <a:gd name="connsiteY3" fmla="*/ 6858000 h 6858000"/>
              <a:gd name="connsiteX4" fmla="*/ 413324 w 9222044"/>
              <a:gd name="connsiteY4" fmla="*/ 1417320 h 6858000"/>
              <a:gd name="connsiteX5" fmla="*/ 1861124 w 9222044"/>
              <a:gd name="connsiteY5" fmla="*/ 1417320 h 6858000"/>
              <a:gd name="connsiteX6" fmla="*/ 413722 w 9222044"/>
              <a:gd name="connsiteY6" fmla="*/ 0 h 6858000"/>
              <a:gd name="connsiteX0" fmla="*/ 413722 w 9222044"/>
              <a:gd name="connsiteY0" fmla="*/ 0 h 6858000"/>
              <a:gd name="connsiteX1" fmla="*/ 9222044 w 9222044"/>
              <a:gd name="connsiteY1" fmla="*/ 0 h 6858000"/>
              <a:gd name="connsiteX2" fmla="*/ 9222044 w 9222044"/>
              <a:gd name="connsiteY2" fmla="*/ 6858000 h 6858000"/>
              <a:gd name="connsiteX3" fmla="*/ 413722 w 9222044"/>
              <a:gd name="connsiteY3" fmla="*/ 6858000 h 6858000"/>
              <a:gd name="connsiteX4" fmla="*/ 413324 w 9222044"/>
              <a:gd name="connsiteY4" fmla="*/ 1417320 h 6858000"/>
              <a:gd name="connsiteX5" fmla="*/ 1861124 w 9222044"/>
              <a:gd name="connsiteY5" fmla="*/ 1417320 h 6858000"/>
              <a:gd name="connsiteX6" fmla="*/ 413722 w 9222044"/>
              <a:gd name="connsiteY6" fmla="*/ 0 h 6858000"/>
              <a:gd name="connsiteX0" fmla="*/ 383332 w 9191654"/>
              <a:gd name="connsiteY0" fmla="*/ 0 h 6858000"/>
              <a:gd name="connsiteX1" fmla="*/ 9191654 w 9191654"/>
              <a:gd name="connsiteY1" fmla="*/ 0 h 6858000"/>
              <a:gd name="connsiteX2" fmla="*/ 9191654 w 9191654"/>
              <a:gd name="connsiteY2" fmla="*/ 6858000 h 6858000"/>
              <a:gd name="connsiteX3" fmla="*/ 383332 w 9191654"/>
              <a:gd name="connsiteY3" fmla="*/ 6858000 h 6858000"/>
              <a:gd name="connsiteX4" fmla="*/ 382934 w 9191654"/>
              <a:gd name="connsiteY4" fmla="*/ 1417320 h 6858000"/>
              <a:gd name="connsiteX5" fmla="*/ 1830734 w 9191654"/>
              <a:gd name="connsiteY5" fmla="*/ 1417320 h 6858000"/>
              <a:gd name="connsiteX6" fmla="*/ 1823114 w 9191654"/>
              <a:gd name="connsiteY6" fmla="*/ 822960 h 6858000"/>
              <a:gd name="connsiteX7" fmla="*/ 383332 w 9191654"/>
              <a:gd name="connsiteY7" fmla="*/ 0 h 6858000"/>
              <a:gd name="connsiteX0" fmla="*/ 383332 w 9191654"/>
              <a:gd name="connsiteY0" fmla="*/ 0 h 6858000"/>
              <a:gd name="connsiteX1" fmla="*/ 9191654 w 9191654"/>
              <a:gd name="connsiteY1" fmla="*/ 0 h 6858000"/>
              <a:gd name="connsiteX2" fmla="*/ 9191654 w 9191654"/>
              <a:gd name="connsiteY2" fmla="*/ 6858000 h 6858000"/>
              <a:gd name="connsiteX3" fmla="*/ 383332 w 9191654"/>
              <a:gd name="connsiteY3" fmla="*/ 6858000 h 6858000"/>
              <a:gd name="connsiteX4" fmla="*/ 382934 w 9191654"/>
              <a:gd name="connsiteY4" fmla="*/ 1417320 h 6858000"/>
              <a:gd name="connsiteX5" fmla="*/ 1830734 w 9191654"/>
              <a:gd name="connsiteY5" fmla="*/ 1417320 h 6858000"/>
              <a:gd name="connsiteX6" fmla="*/ 1823114 w 9191654"/>
              <a:gd name="connsiteY6" fmla="*/ 822960 h 6858000"/>
              <a:gd name="connsiteX7" fmla="*/ 383332 w 9191654"/>
              <a:gd name="connsiteY7" fmla="*/ 0 h 6858000"/>
              <a:gd name="connsiteX0" fmla="*/ 383332 w 9191654"/>
              <a:gd name="connsiteY0" fmla="*/ 0 h 6858000"/>
              <a:gd name="connsiteX1" fmla="*/ 9191654 w 9191654"/>
              <a:gd name="connsiteY1" fmla="*/ 0 h 6858000"/>
              <a:gd name="connsiteX2" fmla="*/ 9191654 w 9191654"/>
              <a:gd name="connsiteY2" fmla="*/ 6858000 h 6858000"/>
              <a:gd name="connsiteX3" fmla="*/ 383332 w 9191654"/>
              <a:gd name="connsiteY3" fmla="*/ 6858000 h 6858000"/>
              <a:gd name="connsiteX4" fmla="*/ 382934 w 9191654"/>
              <a:gd name="connsiteY4" fmla="*/ 1417320 h 6858000"/>
              <a:gd name="connsiteX5" fmla="*/ 1830734 w 9191654"/>
              <a:gd name="connsiteY5" fmla="*/ 1417320 h 6858000"/>
              <a:gd name="connsiteX6" fmla="*/ 1823114 w 9191654"/>
              <a:gd name="connsiteY6" fmla="*/ 822960 h 6858000"/>
              <a:gd name="connsiteX7" fmla="*/ 383332 w 9191654"/>
              <a:gd name="connsiteY7" fmla="*/ 0 h 6858000"/>
              <a:gd name="connsiteX0" fmla="*/ 685684 w 9494006"/>
              <a:gd name="connsiteY0" fmla="*/ 0 h 6858000"/>
              <a:gd name="connsiteX1" fmla="*/ 9494006 w 9494006"/>
              <a:gd name="connsiteY1" fmla="*/ 0 h 6858000"/>
              <a:gd name="connsiteX2" fmla="*/ 9494006 w 9494006"/>
              <a:gd name="connsiteY2" fmla="*/ 6858000 h 6858000"/>
              <a:gd name="connsiteX3" fmla="*/ 685684 w 9494006"/>
              <a:gd name="connsiteY3" fmla="*/ 6858000 h 6858000"/>
              <a:gd name="connsiteX4" fmla="*/ 685286 w 9494006"/>
              <a:gd name="connsiteY4" fmla="*/ 1417320 h 6858000"/>
              <a:gd name="connsiteX5" fmla="*/ 2133086 w 9494006"/>
              <a:gd name="connsiteY5" fmla="*/ 1417320 h 6858000"/>
              <a:gd name="connsiteX6" fmla="*/ 2125466 w 9494006"/>
              <a:gd name="connsiteY6" fmla="*/ 822960 h 6858000"/>
              <a:gd name="connsiteX7" fmla="*/ 692906 w 9494006"/>
              <a:gd name="connsiteY7" fmla="*/ 822960 h 6858000"/>
              <a:gd name="connsiteX8" fmla="*/ 685684 w 9494006"/>
              <a:gd name="connsiteY8" fmla="*/ 0 h 6858000"/>
              <a:gd name="connsiteX0" fmla="*/ 685684 w 9494006"/>
              <a:gd name="connsiteY0" fmla="*/ 0 h 6858000"/>
              <a:gd name="connsiteX1" fmla="*/ 9494006 w 9494006"/>
              <a:gd name="connsiteY1" fmla="*/ 0 h 6858000"/>
              <a:gd name="connsiteX2" fmla="*/ 9494006 w 9494006"/>
              <a:gd name="connsiteY2" fmla="*/ 6858000 h 6858000"/>
              <a:gd name="connsiteX3" fmla="*/ 685684 w 9494006"/>
              <a:gd name="connsiteY3" fmla="*/ 6858000 h 6858000"/>
              <a:gd name="connsiteX4" fmla="*/ 685286 w 9494006"/>
              <a:gd name="connsiteY4" fmla="*/ 1417320 h 6858000"/>
              <a:gd name="connsiteX5" fmla="*/ 2133086 w 9494006"/>
              <a:gd name="connsiteY5" fmla="*/ 1417320 h 6858000"/>
              <a:gd name="connsiteX6" fmla="*/ 2125466 w 9494006"/>
              <a:gd name="connsiteY6" fmla="*/ 822960 h 6858000"/>
              <a:gd name="connsiteX7" fmla="*/ 692906 w 9494006"/>
              <a:gd name="connsiteY7" fmla="*/ 822960 h 6858000"/>
              <a:gd name="connsiteX8" fmla="*/ 685684 w 9494006"/>
              <a:gd name="connsiteY8" fmla="*/ 0 h 6858000"/>
              <a:gd name="connsiteX0" fmla="*/ 685684 w 9494006"/>
              <a:gd name="connsiteY0" fmla="*/ 0 h 6858000"/>
              <a:gd name="connsiteX1" fmla="*/ 9494006 w 9494006"/>
              <a:gd name="connsiteY1" fmla="*/ 0 h 6858000"/>
              <a:gd name="connsiteX2" fmla="*/ 9494006 w 9494006"/>
              <a:gd name="connsiteY2" fmla="*/ 6858000 h 6858000"/>
              <a:gd name="connsiteX3" fmla="*/ 685684 w 9494006"/>
              <a:gd name="connsiteY3" fmla="*/ 6858000 h 6858000"/>
              <a:gd name="connsiteX4" fmla="*/ 685286 w 9494006"/>
              <a:gd name="connsiteY4" fmla="*/ 1417320 h 6858000"/>
              <a:gd name="connsiteX5" fmla="*/ 2133086 w 9494006"/>
              <a:gd name="connsiteY5" fmla="*/ 1417320 h 6858000"/>
              <a:gd name="connsiteX6" fmla="*/ 2125466 w 9494006"/>
              <a:gd name="connsiteY6" fmla="*/ 822960 h 6858000"/>
              <a:gd name="connsiteX7" fmla="*/ 692906 w 9494006"/>
              <a:gd name="connsiteY7" fmla="*/ 822960 h 6858000"/>
              <a:gd name="connsiteX8" fmla="*/ 685684 w 9494006"/>
              <a:gd name="connsiteY8" fmla="*/ 0 h 6858000"/>
              <a:gd name="connsiteX0" fmla="*/ 101918 w 8910240"/>
              <a:gd name="connsiteY0" fmla="*/ 0 h 6858000"/>
              <a:gd name="connsiteX1" fmla="*/ 8910240 w 8910240"/>
              <a:gd name="connsiteY1" fmla="*/ 0 h 6858000"/>
              <a:gd name="connsiteX2" fmla="*/ 8910240 w 8910240"/>
              <a:gd name="connsiteY2" fmla="*/ 6858000 h 6858000"/>
              <a:gd name="connsiteX3" fmla="*/ 101918 w 8910240"/>
              <a:gd name="connsiteY3" fmla="*/ 6858000 h 6858000"/>
              <a:gd name="connsiteX4" fmla="*/ 101520 w 8910240"/>
              <a:gd name="connsiteY4" fmla="*/ 1417320 h 6858000"/>
              <a:gd name="connsiteX5" fmla="*/ 1549320 w 8910240"/>
              <a:gd name="connsiteY5" fmla="*/ 1417320 h 6858000"/>
              <a:gd name="connsiteX6" fmla="*/ 1541700 w 8910240"/>
              <a:gd name="connsiteY6" fmla="*/ 822960 h 6858000"/>
              <a:gd name="connsiteX7" fmla="*/ 109140 w 8910240"/>
              <a:gd name="connsiteY7" fmla="*/ 822960 h 6858000"/>
              <a:gd name="connsiteX8" fmla="*/ 101918 w 8910240"/>
              <a:gd name="connsiteY8" fmla="*/ 0 h 6858000"/>
              <a:gd name="connsiteX0" fmla="*/ 607 w 8808929"/>
              <a:gd name="connsiteY0" fmla="*/ 0 h 6858000"/>
              <a:gd name="connsiteX1" fmla="*/ 8808929 w 8808929"/>
              <a:gd name="connsiteY1" fmla="*/ 0 h 6858000"/>
              <a:gd name="connsiteX2" fmla="*/ 8808929 w 8808929"/>
              <a:gd name="connsiteY2" fmla="*/ 6858000 h 6858000"/>
              <a:gd name="connsiteX3" fmla="*/ 607 w 8808929"/>
              <a:gd name="connsiteY3" fmla="*/ 6858000 h 6858000"/>
              <a:gd name="connsiteX4" fmla="*/ 209 w 8808929"/>
              <a:gd name="connsiteY4" fmla="*/ 1417320 h 6858000"/>
              <a:gd name="connsiteX5" fmla="*/ 1448009 w 8808929"/>
              <a:gd name="connsiteY5" fmla="*/ 1417320 h 6858000"/>
              <a:gd name="connsiteX6" fmla="*/ 1440389 w 8808929"/>
              <a:gd name="connsiteY6" fmla="*/ 822960 h 6858000"/>
              <a:gd name="connsiteX7" fmla="*/ 7829 w 8808929"/>
              <a:gd name="connsiteY7" fmla="*/ 822960 h 6858000"/>
              <a:gd name="connsiteX8" fmla="*/ 607 w 8808929"/>
              <a:gd name="connsiteY8" fmla="*/ 0 h 6858000"/>
              <a:gd name="connsiteX0" fmla="*/ 607 w 8808929"/>
              <a:gd name="connsiteY0" fmla="*/ 0 h 6858000"/>
              <a:gd name="connsiteX1" fmla="*/ 8808929 w 8808929"/>
              <a:gd name="connsiteY1" fmla="*/ 0 h 6858000"/>
              <a:gd name="connsiteX2" fmla="*/ 3366072 w 8808929"/>
              <a:gd name="connsiteY2" fmla="*/ 6858000 h 6858000"/>
              <a:gd name="connsiteX3" fmla="*/ 607 w 8808929"/>
              <a:gd name="connsiteY3" fmla="*/ 6858000 h 6858000"/>
              <a:gd name="connsiteX4" fmla="*/ 209 w 8808929"/>
              <a:gd name="connsiteY4" fmla="*/ 1417320 h 6858000"/>
              <a:gd name="connsiteX5" fmla="*/ 1448009 w 8808929"/>
              <a:gd name="connsiteY5" fmla="*/ 1417320 h 6858000"/>
              <a:gd name="connsiteX6" fmla="*/ 1440389 w 8808929"/>
              <a:gd name="connsiteY6" fmla="*/ 822960 h 6858000"/>
              <a:gd name="connsiteX7" fmla="*/ 7829 w 8808929"/>
              <a:gd name="connsiteY7" fmla="*/ 822960 h 6858000"/>
              <a:gd name="connsiteX8" fmla="*/ 607 w 8808929"/>
              <a:gd name="connsiteY8" fmla="*/ 0 h 6858000"/>
              <a:gd name="connsiteX0" fmla="*/ 607 w 3376958"/>
              <a:gd name="connsiteY0" fmla="*/ 0 h 6858000"/>
              <a:gd name="connsiteX1" fmla="*/ 3376958 w 3376958"/>
              <a:gd name="connsiteY1" fmla="*/ 0 h 6858000"/>
              <a:gd name="connsiteX2" fmla="*/ 3366072 w 3376958"/>
              <a:gd name="connsiteY2" fmla="*/ 6858000 h 6858000"/>
              <a:gd name="connsiteX3" fmla="*/ 607 w 3376958"/>
              <a:gd name="connsiteY3" fmla="*/ 6858000 h 6858000"/>
              <a:gd name="connsiteX4" fmla="*/ 209 w 3376958"/>
              <a:gd name="connsiteY4" fmla="*/ 1417320 h 6858000"/>
              <a:gd name="connsiteX5" fmla="*/ 1448009 w 3376958"/>
              <a:gd name="connsiteY5" fmla="*/ 1417320 h 6858000"/>
              <a:gd name="connsiteX6" fmla="*/ 1440389 w 3376958"/>
              <a:gd name="connsiteY6" fmla="*/ 822960 h 6858000"/>
              <a:gd name="connsiteX7" fmla="*/ 7829 w 3376958"/>
              <a:gd name="connsiteY7" fmla="*/ 822960 h 6858000"/>
              <a:gd name="connsiteX8" fmla="*/ 607 w 3376958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76958" h="6858000">
                <a:moveTo>
                  <a:pt x="607" y="0"/>
                </a:moveTo>
                <a:lnTo>
                  <a:pt x="3376958" y="0"/>
                </a:lnTo>
                <a:cubicBezTo>
                  <a:pt x="3373329" y="2286000"/>
                  <a:pt x="3369701" y="4572000"/>
                  <a:pt x="3366072" y="6858000"/>
                </a:cubicBezTo>
                <a:lnTo>
                  <a:pt x="607" y="6858000"/>
                </a:lnTo>
                <a:cubicBezTo>
                  <a:pt x="474" y="5044440"/>
                  <a:pt x="342" y="3230880"/>
                  <a:pt x="209" y="1417320"/>
                </a:cubicBezTo>
                <a:cubicBezTo>
                  <a:pt x="-1127" y="1400810"/>
                  <a:pt x="1470803" y="1409700"/>
                  <a:pt x="1448009" y="1417320"/>
                </a:cubicBezTo>
                <a:cubicBezTo>
                  <a:pt x="1444199" y="1253490"/>
                  <a:pt x="1453023" y="1028700"/>
                  <a:pt x="1440389" y="822960"/>
                </a:cubicBezTo>
                <a:lnTo>
                  <a:pt x="7829" y="822960"/>
                </a:lnTo>
                <a:cubicBezTo>
                  <a:pt x="4085" y="533400"/>
                  <a:pt x="-1933" y="316230"/>
                  <a:pt x="607" y="0"/>
                </a:cubicBezTo>
                <a:close/>
              </a:path>
            </a:pathLst>
          </a:cu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914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9F6F6EA-B0CC-734D-19DF-CE6AA57095E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85704" y="5974803"/>
            <a:ext cx="588549" cy="491509"/>
          </a:xfrm>
        </p:spPr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F580F041-DC12-4416-8D50-10D5CB880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25" y="748007"/>
            <a:ext cx="10515600" cy="994835"/>
          </a:xfrm>
        </p:spPr>
        <p:txBody>
          <a:bodyPr/>
          <a:lstStyle/>
          <a:p>
            <a:r>
              <a:rPr lang="en-US" sz="2800" b="1" dirty="0"/>
              <a:t>USDA websites 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F3A35CB8-192D-46E2-ABAC-ED96BB3582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0800" y="3608439"/>
            <a:ext cx="2351446" cy="491509"/>
          </a:xfrm>
        </p:spPr>
        <p:txBody>
          <a:bodyPr/>
          <a:lstStyle/>
          <a:p>
            <a:endParaRPr lang="en-ZA" dirty="0"/>
          </a:p>
          <a:p>
            <a:endParaRPr lang="en-US" dirty="0"/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AAB80485-19C5-4162-A7D1-C16C0A37DB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0800" y="4036041"/>
            <a:ext cx="2351446" cy="1704547"/>
          </a:xfrm>
        </p:spPr>
        <p:txBody>
          <a:bodyPr/>
          <a:lstStyle/>
          <a:p>
            <a:endParaRPr lang="en-ZA" dirty="0"/>
          </a:p>
          <a:p>
            <a:endParaRPr lang="en-US" dirty="0"/>
          </a:p>
        </p:txBody>
      </p:sp>
      <p:sp>
        <p:nvSpPr>
          <p:cNvPr id="64" name="Text Placeholder 63">
            <a:extLst>
              <a:ext uri="{FF2B5EF4-FFF2-40B4-BE49-F238E27FC236}">
                <a16:creationId xmlns:a16="http://schemas.microsoft.com/office/drawing/2014/main" id="{A1AC70BF-8941-481C-8D24-0B619A898E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17660" y="3637907"/>
            <a:ext cx="2351446" cy="491509"/>
          </a:xfrm>
        </p:spPr>
        <p:txBody>
          <a:bodyPr/>
          <a:lstStyle/>
          <a:p>
            <a:endParaRPr lang="en-ZA" dirty="0"/>
          </a:p>
          <a:p>
            <a:endParaRPr lang="en-US" dirty="0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8D138E80-5256-446A-AE30-0A9CBCEC97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08580" y="4036041"/>
            <a:ext cx="2351446" cy="1704547"/>
          </a:xfrm>
        </p:spPr>
        <p:txBody>
          <a:bodyPr/>
          <a:lstStyle/>
          <a:p>
            <a:endParaRPr lang="en-ZA" dirty="0"/>
          </a:p>
          <a:p>
            <a:endParaRPr lang="en-ZA" dirty="0"/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F8450002-65CC-44ED-9FA3-79F17962B3B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03400" y="3608439"/>
            <a:ext cx="2351446" cy="491509"/>
          </a:xfrm>
        </p:spPr>
        <p:txBody>
          <a:bodyPr/>
          <a:lstStyle/>
          <a:p>
            <a:endParaRPr lang="en-ZA" dirty="0"/>
          </a:p>
          <a:p>
            <a:endParaRPr lang="en-US" dirty="0"/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C5E5A4C4-6086-4F2D-BF5F-1A909411BAA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52812" y="2124390"/>
            <a:ext cx="9913114" cy="4733610"/>
          </a:xfrm>
        </p:spPr>
        <p:txBody>
          <a:bodyPr/>
          <a:lstStyle/>
          <a:p>
            <a:pPr algn="l"/>
            <a:endParaRPr lang="en-ZA" dirty="0"/>
          </a:p>
          <a:p>
            <a:pPr algn="l"/>
            <a:r>
              <a:rPr lang="en-US" sz="2400" b="1" dirty="0"/>
              <a:t>National Organic Program    </a:t>
            </a:r>
            <a:r>
              <a:rPr lang="en-US" sz="2400" dirty="0">
                <a:hlinkClick r:id="rId2"/>
              </a:rPr>
              <a:t>www.ams.usda.gov/about-ams/programs-offices/national-organic-program</a:t>
            </a:r>
            <a:r>
              <a:rPr lang="en-US" sz="2400" dirty="0"/>
              <a:t> </a:t>
            </a:r>
          </a:p>
          <a:p>
            <a:pPr algn="l"/>
            <a:endParaRPr lang="en-US" sz="2400" dirty="0"/>
          </a:p>
          <a:p>
            <a:pPr algn="l"/>
            <a:r>
              <a:rPr lang="en-US" sz="2400" b="1" dirty="0"/>
              <a:t>USDA Organic</a:t>
            </a:r>
            <a:r>
              <a:rPr lang="en-US" sz="2400" dirty="0"/>
              <a:t>   </a:t>
            </a:r>
            <a:r>
              <a:rPr lang="en-US" sz="2400" dirty="0">
                <a:hlinkClick r:id="rId3"/>
              </a:rPr>
              <a:t>www.usda.gov/topics/organic</a:t>
            </a:r>
            <a:r>
              <a:rPr lang="en-US" sz="2400" dirty="0"/>
              <a:t> </a:t>
            </a:r>
          </a:p>
          <a:p>
            <a:pPr algn="l"/>
            <a:endParaRPr lang="en-US" sz="2400" dirty="0"/>
          </a:p>
          <a:p>
            <a:pPr algn="l"/>
            <a:r>
              <a:rPr lang="en-US" sz="2400" b="1" dirty="0"/>
              <a:t>USDA Organic Standards  </a:t>
            </a:r>
            <a:r>
              <a:rPr lang="en-US" sz="2400" dirty="0">
                <a:hlinkClick r:id="rId4"/>
              </a:rPr>
              <a:t>www.ams.usda.gov/grades-standarnds/organic-standards</a:t>
            </a:r>
            <a:r>
              <a:rPr lang="en-US" sz="2400" dirty="0"/>
              <a:t> </a:t>
            </a:r>
          </a:p>
          <a:p>
            <a:pPr algn="l"/>
            <a:endParaRPr lang="en-US" sz="2400" dirty="0"/>
          </a:p>
          <a:p>
            <a:pPr algn="l"/>
            <a:r>
              <a:rPr lang="en-US" sz="2400" b="1" dirty="0"/>
              <a:t>Organic Certification and Accreditation </a:t>
            </a:r>
            <a:r>
              <a:rPr lang="en-US" sz="2400" dirty="0"/>
              <a:t> </a:t>
            </a:r>
            <a:r>
              <a:rPr lang="en-US" sz="2400" dirty="0">
                <a:hlinkClick r:id="rId5"/>
              </a:rPr>
              <a:t>www.ams.usda.gov/services/organic-certification</a:t>
            </a:r>
            <a:r>
              <a:rPr lang="en-US" sz="2400" dirty="0"/>
              <a:t> </a:t>
            </a:r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3ECFAB54-2FAE-44AC-A18F-60ABE9A7417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71180" y="3608439"/>
            <a:ext cx="2351446" cy="491509"/>
          </a:xfrm>
        </p:spPr>
        <p:txBody>
          <a:bodyPr/>
          <a:lstStyle/>
          <a:p>
            <a:endParaRPr lang="en-ZA" dirty="0"/>
          </a:p>
          <a:p>
            <a:endParaRPr lang="en-US" dirty="0"/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DF2F3071-377B-4538-8351-AE48F52BD1C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1180" y="4036041"/>
            <a:ext cx="2351446" cy="1704547"/>
          </a:xfrm>
        </p:spPr>
        <p:txBody>
          <a:bodyPr/>
          <a:lstStyle/>
          <a:p>
            <a:endParaRPr lang="en-ZA" dirty="0"/>
          </a:p>
          <a:p>
            <a:endParaRPr lang="en-US" dirty="0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F72F8167-A007-470B-91F8-9FD1479159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sz="800" dirty="0"/>
              <a:t>.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C3D8D50B-B373-41DD-AF52-1CAB93D959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sz="800" b="0" dirty="0"/>
              <a:t>.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657CD656-D89A-42CD-A918-0CA133A22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5E1EAC-D936-5DB2-AC0B-C34F4AB4253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6423" y="5935408"/>
            <a:ext cx="603504" cy="603504"/>
          </a:xfrm>
        </p:spPr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C1146DD-6D6E-8261-9C2C-578206D4D6F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07848" y="5935408"/>
            <a:ext cx="603504" cy="603504"/>
          </a:xfrm>
        </p:spPr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15274F-1FF0-CD7B-10B9-32F71FD6D11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90132" y="5935408"/>
            <a:ext cx="594360" cy="594360"/>
          </a:xfrm>
        </p:spPr>
      </p:sp>
    </p:spTree>
    <p:extLst>
      <p:ext uri="{BB962C8B-B14F-4D97-AF65-F5344CB8AC3E}">
        <p14:creationId xmlns:p14="http://schemas.microsoft.com/office/powerpoint/2010/main" val="3977579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A25FA4-A288-4460-BF12-637E07795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076" y="1329829"/>
            <a:ext cx="2589512" cy="1237202"/>
          </a:xfrm>
        </p:spPr>
        <p:txBody>
          <a:bodyPr/>
          <a:lstStyle/>
          <a:p>
            <a:r>
              <a:rPr lang="en-US" b="1" dirty="0"/>
              <a:t>Information Sources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C52C13-996F-4CF8-BBA5-F6CC233475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12513" y="808353"/>
            <a:ext cx="6341212" cy="2087247"/>
          </a:xfrm>
        </p:spPr>
        <p:txBody>
          <a:bodyPr/>
          <a:lstStyle/>
          <a:p>
            <a:r>
              <a:rPr lang="en-US" sz="2400" dirty="0">
                <a:hlinkClick r:id="rId2"/>
              </a:rPr>
              <a:t>www.usda.gov/topics/organic</a:t>
            </a:r>
            <a:endParaRPr lang="en-US" sz="2400" dirty="0"/>
          </a:p>
          <a:p>
            <a:endParaRPr lang="en-US" sz="800" dirty="0"/>
          </a:p>
          <a:p>
            <a:r>
              <a:rPr lang="en-US" sz="2400" dirty="0">
                <a:hlinkClick r:id="rId3"/>
              </a:rPr>
              <a:t>www.ams.usda.gov/services/organic-certification</a:t>
            </a:r>
            <a:r>
              <a:rPr lang="en-US" sz="2400" dirty="0"/>
              <a:t> 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Local USDA offices – FSA or NRCS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8A312F11-75CA-44C5-8937-46152AD552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/>
          <a:stretch/>
        </p:blipFill>
        <p:spPr>
          <a:xfrm>
            <a:off x="0" y="3234519"/>
            <a:ext cx="12191999" cy="3623481"/>
          </a:xfrm>
        </p:spPr>
      </p:pic>
      <p:sp>
        <p:nvSpPr>
          <p:cNvPr id="57" name="Date Placeholder 56">
            <a:extLst>
              <a:ext uri="{FF2B5EF4-FFF2-40B4-BE49-F238E27FC236}">
                <a16:creationId xmlns:a16="http://schemas.microsoft.com/office/drawing/2014/main" id="{653BB8CA-23AF-4226-9FB3-FA1964EBA6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58" name="Footer Placeholder 57">
            <a:extLst>
              <a:ext uri="{FF2B5EF4-FFF2-40B4-BE49-F238E27FC236}">
                <a16:creationId xmlns:a16="http://schemas.microsoft.com/office/drawing/2014/main" id="{4DDD181B-D1CF-4E5A-B354-DE584F3F2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59" name="Slide Number Placeholder 58">
            <a:extLst>
              <a:ext uri="{FF2B5EF4-FFF2-40B4-BE49-F238E27FC236}">
                <a16:creationId xmlns:a16="http://schemas.microsoft.com/office/drawing/2014/main" id="{185AB600-E5B8-4AFD-A7DA-37E5D3AFF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339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F20131-2E66-4147-85FF-C0F1FCA97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4980" y="848536"/>
            <a:ext cx="1929607" cy="640698"/>
          </a:xfrm>
        </p:spPr>
        <p:txBody>
          <a:bodyPr/>
          <a:lstStyle/>
          <a:p>
            <a:r>
              <a:rPr lang="en-US" b="1" dirty="0"/>
              <a:t>Topics</a:t>
            </a:r>
          </a:p>
        </p:txBody>
      </p:sp>
      <p:pic>
        <p:nvPicPr>
          <p:cNvPr id="27" name="Picture Placeholder 26" descr="Arial view of an avenue of tree and pastures on either side">
            <a:extLst>
              <a:ext uri="{FF2B5EF4-FFF2-40B4-BE49-F238E27FC236}">
                <a16:creationId xmlns:a16="http://schemas.microsoft.com/office/drawing/2014/main" id="{290FBD7A-BEB6-4C4C-B057-7A00B6FBB7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4495801" cy="6858000"/>
          </a:xfr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9BCB765-3776-41F5-B6B8-6208678A04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24359" y="2425736"/>
            <a:ext cx="3126583" cy="161871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2EE4141-AD91-4E47-B788-C5EA3ACC61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24359" y="4237750"/>
            <a:ext cx="3281556" cy="426393"/>
          </a:xfrm>
        </p:spPr>
        <p:txBody>
          <a:bodyPr/>
          <a:lstStyle/>
          <a:p>
            <a:r>
              <a:rPr lang="en-US" dirty="0"/>
              <a:t>Record keeping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1ACF41D3-2AFC-49DB-9DF0-E2ECA29FB1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26986" y="2425736"/>
            <a:ext cx="3281556" cy="130652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106F3974-4943-47E8-A433-5C64B36E94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24359" y="2748310"/>
            <a:ext cx="4495801" cy="428891"/>
          </a:xfrm>
        </p:spPr>
        <p:txBody>
          <a:bodyPr/>
          <a:lstStyle/>
          <a:p>
            <a:r>
              <a:rPr lang="en-US" dirty="0"/>
              <a:t>How to Become Certified 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643E873-8912-4B68-8719-1C569341D6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24359" y="5047715"/>
            <a:ext cx="3126583" cy="485694"/>
          </a:xfrm>
        </p:spPr>
        <p:txBody>
          <a:bodyPr/>
          <a:lstStyle/>
          <a:p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CERTIFIERS &amp; COSTS</a:t>
            </a:r>
          </a:p>
          <a:p>
            <a:endParaRPr lang="en-US" sz="18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8950946-2F58-45BE-8886-7AC0149D69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24359" y="3429000"/>
            <a:ext cx="3281556" cy="490365"/>
          </a:xfrm>
        </p:spPr>
        <p:txBody>
          <a:bodyPr/>
          <a:lstStyle/>
          <a:p>
            <a:r>
              <a:rPr lang="en-US" dirty="0"/>
              <a:t>Transition period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B56B6F3A-5C12-4500-AD07-4FCE61526A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26986" y="4991601"/>
            <a:ext cx="3281556" cy="125893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56" name="Date Placeholder 255">
            <a:extLst>
              <a:ext uri="{FF2B5EF4-FFF2-40B4-BE49-F238E27FC236}">
                <a16:creationId xmlns:a16="http://schemas.microsoft.com/office/drawing/2014/main" id="{A111CCC7-FCBE-479D-A98A-3FF0FC4C6D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257" name="Footer Placeholder 256">
            <a:extLst>
              <a:ext uri="{FF2B5EF4-FFF2-40B4-BE49-F238E27FC236}">
                <a16:creationId xmlns:a16="http://schemas.microsoft.com/office/drawing/2014/main" id="{8DBC7823-0B82-44CB-B937-1DAF28C165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258" name="Slide Number Placeholder 257">
            <a:extLst>
              <a:ext uri="{FF2B5EF4-FFF2-40B4-BE49-F238E27FC236}">
                <a16:creationId xmlns:a16="http://schemas.microsoft.com/office/drawing/2014/main" id="{A9734560-9D8A-4BBC-A7FA-131A75654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D05170-74DC-14AC-C853-15ABB9A47F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24359" y="1960740"/>
            <a:ext cx="3126583" cy="426393"/>
          </a:xfrm>
        </p:spPr>
        <p:txBody>
          <a:bodyPr/>
          <a:lstStyle/>
          <a:p>
            <a:r>
              <a:rPr lang="en-US" dirty="0"/>
              <a:t>Basics </a:t>
            </a:r>
          </a:p>
        </p:txBody>
      </p:sp>
    </p:spTree>
    <p:extLst>
      <p:ext uri="{BB962C8B-B14F-4D97-AF65-F5344CB8AC3E}">
        <p14:creationId xmlns:p14="http://schemas.microsoft.com/office/powerpoint/2010/main" val="1094308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1D9B171E-A37E-4DB5-A2AC-F8C4778DB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704" y="2226854"/>
            <a:ext cx="4143432" cy="548711"/>
          </a:xfrm>
        </p:spPr>
        <p:txBody>
          <a:bodyPr/>
          <a:lstStyle/>
          <a:p>
            <a:r>
              <a:rPr lang="en-US" b="1" dirty="0"/>
              <a:t>Basics</a:t>
            </a:r>
          </a:p>
        </p:txBody>
      </p:sp>
      <p:pic>
        <p:nvPicPr>
          <p:cNvPr id="60" name="Picture Placeholder 59" descr="A picture containing grass sprouting">
            <a:extLst>
              <a:ext uri="{FF2B5EF4-FFF2-40B4-BE49-F238E27FC236}">
                <a16:creationId xmlns:a16="http://schemas.microsoft.com/office/drawing/2014/main" id="{203BE455-3949-41E3-AD2E-8F6C87C383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7756" y="0"/>
            <a:ext cx="7354243" cy="286247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5259B6-9592-490D-9692-23A6DD900E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9864" y="2779403"/>
            <a:ext cx="4953000" cy="426393"/>
          </a:xfrm>
        </p:spPr>
        <p:txBody>
          <a:bodyPr/>
          <a:lstStyle/>
          <a:p>
            <a:r>
              <a:rPr lang="en-US" b="1" u="sng" dirty="0"/>
              <a:t>What is “Organic”?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0E91D-18E5-4731-B64D-89FA6D338F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9864" y="3211738"/>
            <a:ext cx="4963160" cy="3509737"/>
          </a:xfrm>
        </p:spPr>
        <p:txBody>
          <a:bodyPr/>
          <a:lstStyle/>
          <a:p>
            <a:r>
              <a:rPr lang="en-ZA" dirty="0"/>
              <a:t>A labelling term indicating that food or products were produced by approved methods.</a:t>
            </a:r>
          </a:p>
          <a:p>
            <a:endParaRPr lang="en-ZA" dirty="0"/>
          </a:p>
          <a:p>
            <a:r>
              <a:rPr lang="en-ZA" dirty="0"/>
              <a:t>Farming practices that Integrate biological, cultural, and mechanical practices to foster cycling of resources, promote ecological balance, and conserve biodiversity. </a:t>
            </a:r>
          </a:p>
          <a:p>
            <a:endParaRPr lang="en-ZA" dirty="0"/>
          </a:p>
          <a:p>
            <a:r>
              <a:rPr lang="en-ZA" dirty="0"/>
              <a:t>Excludes synthetic fertilizers and pesticides, irradiation, GMOs. </a:t>
            </a:r>
          </a:p>
          <a:p>
            <a:endParaRPr lang="en-ZA" dirty="0"/>
          </a:p>
          <a:p>
            <a:r>
              <a:rPr lang="en-ZA" dirty="0"/>
              <a:t>Differs from other industry labels: free-range, cage-free, natural, grass-fed, pasture raised, humane.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07607F-9E24-4250-8615-A5CB61BA54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00800" y="2977991"/>
            <a:ext cx="4953000" cy="426393"/>
          </a:xfrm>
        </p:spPr>
        <p:txBody>
          <a:bodyPr/>
          <a:lstStyle/>
          <a:p>
            <a:r>
              <a:rPr lang="en-US" b="1" u="sng" dirty="0"/>
              <a:t>Organic Standards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3FA3EF-7124-4E69-8D7C-68B2154F6E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0800" y="3523412"/>
            <a:ext cx="4953000" cy="3334588"/>
          </a:xfrm>
        </p:spPr>
        <p:txBody>
          <a:bodyPr/>
          <a:lstStyle/>
          <a:p>
            <a:r>
              <a:rPr lang="en-US" dirty="0"/>
              <a:t>USDA Ag Marketing Service oversees all ag products sold, labeled, or represented as organic in the United States. </a:t>
            </a:r>
          </a:p>
          <a:p>
            <a:endParaRPr lang="en-US" dirty="0"/>
          </a:p>
          <a:p>
            <a:r>
              <a:rPr lang="en-US" dirty="0"/>
              <a:t>USDA </a:t>
            </a:r>
            <a:r>
              <a:rPr lang="en-US" b="1" dirty="0"/>
              <a:t>National Organic Program</a:t>
            </a:r>
            <a:r>
              <a:rPr lang="en-US" dirty="0"/>
              <a:t> develops standards, enforces regulations, authorized by Organic Foods Production Act of 1990. </a:t>
            </a:r>
          </a:p>
          <a:p>
            <a:endParaRPr lang="en-US" dirty="0"/>
          </a:p>
          <a:p>
            <a:r>
              <a:rPr lang="en-US" b="1" dirty="0"/>
              <a:t>Organic Standards:</a:t>
            </a:r>
            <a:r>
              <a:rPr lang="en-US" dirty="0"/>
              <a:t> requirements verified by the certifying agent.</a:t>
            </a:r>
          </a:p>
          <a:p>
            <a:endParaRPr lang="en-US" dirty="0"/>
          </a:p>
          <a:p>
            <a:r>
              <a:rPr lang="en-US" b="1" dirty="0"/>
              <a:t>Certification categories (scopes)</a:t>
            </a:r>
            <a:r>
              <a:rPr lang="en-US" dirty="0"/>
              <a:t>: crops, wild crops, livestock, and handling/processing.</a:t>
            </a:r>
          </a:p>
          <a:p>
            <a:endParaRPr lang="en-US" dirty="0"/>
          </a:p>
        </p:txBody>
      </p:sp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CE5FA933-8959-4B54-AC99-11D1045822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sz="800" dirty="0"/>
              <a:t>.</a:t>
            </a:r>
          </a:p>
        </p:txBody>
      </p:sp>
      <p:sp>
        <p:nvSpPr>
          <p:cNvPr id="35" name="Footer Placeholder 34">
            <a:extLst>
              <a:ext uri="{FF2B5EF4-FFF2-40B4-BE49-F238E27FC236}">
                <a16:creationId xmlns:a16="http://schemas.microsoft.com/office/drawing/2014/main" id="{359ECB67-53CE-46F0-8F4C-CF75ABD549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sz="800" b="0" dirty="0"/>
              <a:t>.</a:t>
            </a:r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4224E8B4-C6BD-4998-8E02-7B2861BBB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1A47241-52E5-4D60-BFBB-CDEA5AE2B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1"/>
            <a:ext cx="4837756" cy="2139951"/>
          </a:xfrm>
          <a:prstGeom prst="rect">
            <a:avLst/>
          </a:prstGeom>
          <a:solidFill>
            <a:schemeClr val="accent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63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>
            <a:extLst>
              <a:ext uri="{FF2B5EF4-FFF2-40B4-BE49-F238E27FC236}">
                <a16:creationId xmlns:a16="http://schemas.microsoft.com/office/drawing/2014/main" id="{F580F041-DC12-4416-8D50-10D5CB880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25" y="748007"/>
            <a:ext cx="10515600" cy="994835"/>
          </a:xfrm>
        </p:spPr>
        <p:txBody>
          <a:bodyPr/>
          <a:lstStyle/>
          <a:p>
            <a:r>
              <a:rPr lang="en-US" sz="2800" b="1" dirty="0"/>
              <a:t>USDA Organic Label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F3A35CB8-192D-46E2-ABAC-ED96BB3582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0800" y="3608439"/>
            <a:ext cx="2351446" cy="491509"/>
          </a:xfrm>
        </p:spPr>
        <p:txBody>
          <a:bodyPr/>
          <a:lstStyle/>
          <a:p>
            <a:endParaRPr lang="en-ZA" dirty="0"/>
          </a:p>
          <a:p>
            <a:endParaRPr lang="en-US" dirty="0"/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AAB80485-19C5-4162-A7D1-C16C0A37DB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0800" y="4036041"/>
            <a:ext cx="2351446" cy="1704547"/>
          </a:xfrm>
        </p:spPr>
        <p:txBody>
          <a:bodyPr/>
          <a:lstStyle/>
          <a:p>
            <a:endParaRPr lang="en-ZA" dirty="0"/>
          </a:p>
          <a:p>
            <a:endParaRPr lang="en-US" dirty="0"/>
          </a:p>
        </p:txBody>
      </p:sp>
      <p:sp>
        <p:nvSpPr>
          <p:cNvPr id="64" name="Text Placeholder 63">
            <a:extLst>
              <a:ext uri="{FF2B5EF4-FFF2-40B4-BE49-F238E27FC236}">
                <a16:creationId xmlns:a16="http://schemas.microsoft.com/office/drawing/2014/main" id="{A1AC70BF-8941-481C-8D24-0B619A898E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17660" y="3637907"/>
            <a:ext cx="2351446" cy="491509"/>
          </a:xfrm>
        </p:spPr>
        <p:txBody>
          <a:bodyPr/>
          <a:lstStyle/>
          <a:p>
            <a:endParaRPr lang="en-ZA" dirty="0"/>
          </a:p>
          <a:p>
            <a:endParaRPr lang="en-US" dirty="0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8D138E80-5256-446A-AE30-0A9CBCEC97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08580" y="4036041"/>
            <a:ext cx="2351446" cy="1704547"/>
          </a:xfrm>
        </p:spPr>
        <p:txBody>
          <a:bodyPr/>
          <a:lstStyle/>
          <a:p>
            <a:endParaRPr lang="en-ZA" dirty="0"/>
          </a:p>
          <a:p>
            <a:endParaRPr lang="en-ZA" dirty="0"/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F8450002-65CC-44ED-9FA3-79F17962B3B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03400" y="3608439"/>
            <a:ext cx="2351446" cy="491509"/>
          </a:xfrm>
        </p:spPr>
        <p:txBody>
          <a:bodyPr/>
          <a:lstStyle/>
          <a:p>
            <a:endParaRPr lang="en-ZA" dirty="0"/>
          </a:p>
          <a:p>
            <a:endParaRPr lang="en-US" dirty="0"/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C5E5A4C4-6086-4F2D-BF5F-1A909411BAA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03400" y="4036041"/>
            <a:ext cx="2351446" cy="1704547"/>
          </a:xfrm>
        </p:spPr>
        <p:txBody>
          <a:bodyPr/>
          <a:lstStyle/>
          <a:p>
            <a:endParaRPr lang="en-ZA" dirty="0"/>
          </a:p>
          <a:p>
            <a:endParaRPr lang="en-US" dirty="0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3ECFAB54-2FAE-44AC-A18F-60ABE9A7417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71180" y="3608439"/>
            <a:ext cx="2351446" cy="491509"/>
          </a:xfrm>
        </p:spPr>
        <p:txBody>
          <a:bodyPr/>
          <a:lstStyle/>
          <a:p>
            <a:endParaRPr lang="en-ZA" dirty="0"/>
          </a:p>
          <a:p>
            <a:endParaRPr lang="en-US" dirty="0"/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DF2F3071-377B-4538-8351-AE48F52BD1C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1180" y="4036041"/>
            <a:ext cx="2351446" cy="1704547"/>
          </a:xfrm>
        </p:spPr>
        <p:txBody>
          <a:bodyPr/>
          <a:lstStyle/>
          <a:p>
            <a:endParaRPr lang="en-ZA" dirty="0"/>
          </a:p>
          <a:p>
            <a:endParaRPr lang="en-US" dirty="0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F72F8167-A007-470B-91F8-9FD1479159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sz="800" dirty="0"/>
              <a:t>.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C3D8D50B-B373-41DD-AF52-1CAB93D959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sz="800" b="0" dirty="0"/>
              <a:t>.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657CD656-D89A-42CD-A918-0CA133A22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5E1EAC-D936-5DB2-AC0B-C34F4AB4253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6423" y="5935408"/>
            <a:ext cx="603504" cy="603504"/>
          </a:xfrm>
        </p:spPr>
      </p:sp>
      <p:pic>
        <p:nvPicPr>
          <p:cNvPr id="10" name="Picture Placeholder 9" descr="Logo&#10;&#10;Description automatically generated">
            <a:extLst>
              <a:ext uri="{FF2B5EF4-FFF2-40B4-BE49-F238E27FC236}">
                <a16:creationId xmlns:a16="http://schemas.microsoft.com/office/drawing/2014/main" id="{2A23E23B-418F-A3DE-C9F9-3811203C884B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/>
          <a:srcRect t="789" b="789"/>
          <a:stretch>
            <a:fillRect/>
          </a:stretch>
        </p:blipFill>
        <p:spPr>
          <a:xfrm>
            <a:off x="3948574" y="2688587"/>
            <a:ext cx="3822904" cy="3764981"/>
          </a:xfr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C1146DD-6D6E-8261-9C2C-578206D4D6F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07848" y="5935408"/>
            <a:ext cx="603504" cy="603504"/>
          </a:xfrm>
        </p:spPr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15274F-1FF0-CD7B-10B9-32F71FD6D11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90132" y="5935408"/>
            <a:ext cx="594360" cy="594360"/>
          </a:xfrm>
        </p:spPr>
      </p:sp>
    </p:spTree>
    <p:extLst>
      <p:ext uri="{BB962C8B-B14F-4D97-AF65-F5344CB8AC3E}">
        <p14:creationId xmlns:p14="http://schemas.microsoft.com/office/powerpoint/2010/main" val="964862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1D9B171E-A37E-4DB5-A2AC-F8C4778DB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704" y="2226854"/>
            <a:ext cx="4143432" cy="548711"/>
          </a:xfrm>
        </p:spPr>
        <p:txBody>
          <a:bodyPr/>
          <a:lstStyle/>
          <a:p>
            <a:r>
              <a:rPr lang="en-US" b="1" dirty="0"/>
              <a:t>Basics  </a:t>
            </a:r>
            <a:r>
              <a:rPr lang="en-US" b="1" cap="none" dirty="0"/>
              <a:t>continued</a:t>
            </a:r>
            <a:endParaRPr lang="en-US" b="1" dirty="0"/>
          </a:p>
        </p:txBody>
      </p:sp>
      <p:pic>
        <p:nvPicPr>
          <p:cNvPr id="60" name="Picture Placeholder 59">
            <a:extLst>
              <a:ext uri="{FF2B5EF4-FFF2-40B4-BE49-F238E27FC236}">
                <a16:creationId xmlns:a16="http://schemas.microsoft.com/office/drawing/2014/main" id="{203BE455-3949-41E3-AD2E-8F6C87C383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6095999" y="0"/>
            <a:ext cx="6096000" cy="34290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5259B6-9592-490D-9692-23A6DD900E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325" y="3072551"/>
            <a:ext cx="4648462" cy="426393"/>
          </a:xfrm>
        </p:spPr>
        <p:txBody>
          <a:bodyPr/>
          <a:lstStyle/>
          <a:p>
            <a:r>
              <a:rPr lang="en-US" b="1" u="sng" dirty="0"/>
              <a:t>Organic certification may require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0E91D-18E5-4731-B64D-89FA6D338F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5325" y="3562386"/>
            <a:ext cx="10372725" cy="2976526"/>
          </a:xfrm>
        </p:spPr>
        <p:txBody>
          <a:bodyPr/>
          <a:lstStyle/>
          <a:p>
            <a:r>
              <a:rPr lang="en-ZA" b="1" dirty="0">
                <a:solidFill>
                  <a:schemeClr val="accent3">
                    <a:lumMod val="75000"/>
                  </a:schemeClr>
                </a:solidFill>
              </a:rPr>
              <a:t>Environmental Stewardship:</a:t>
            </a:r>
            <a:r>
              <a:rPr lang="en-ZA" dirty="0"/>
              <a:t> </a:t>
            </a:r>
          </a:p>
          <a:p>
            <a:r>
              <a:rPr lang="en-ZA" dirty="0"/>
              <a:t>Must use practices that use on-farm resources, promote ecological balance, and conserve biodiversity. </a:t>
            </a:r>
          </a:p>
          <a:p>
            <a:endParaRPr lang="en-ZA" dirty="0"/>
          </a:p>
          <a:p>
            <a:r>
              <a:rPr lang="en-ZA" b="1" dirty="0">
                <a:solidFill>
                  <a:schemeClr val="accent3">
                    <a:lumMod val="75000"/>
                  </a:schemeClr>
                </a:solidFill>
              </a:rPr>
              <a:t>Fertility and Nutrient Management:</a:t>
            </a:r>
            <a:r>
              <a:rPr lang="en-ZA" dirty="0"/>
              <a:t> </a:t>
            </a:r>
          </a:p>
          <a:p>
            <a:r>
              <a:rPr lang="en-ZA" dirty="0"/>
              <a:t>Develop soil health by relying on natural materials, like cover crops, manure, and compost. </a:t>
            </a:r>
          </a:p>
          <a:p>
            <a:endParaRPr lang="en-ZA" dirty="0"/>
          </a:p>
          <a:p>
            <a:r>
              <a:rPr lang="en-ZA" b="1" dirty="0">
                <a:solidFill>
                  <a:schemeClr val="accent3">
                    <a:lumMod val="75000"/>
                  </a:schemeClr>
                </a:solidFill>
              </a:rPr>
              <a:t>Pest Management: </a:t>
            </a:r>
          </a:p>
          <a:p>
            <a:r>
              <a:rPr lang="en-ZA" dirty="0"/>
              <a:t>Must use preventative measures and physical controls before using approved pesticides.</a:t>
            </a:r>
          </a:p>
          <a:p>
            <a:endParaRPr lang="en-ZA" dirty="0"/>
          </a:p>
          <a:p>
            <a:r>
              <a:rPr lang="en-ZA" b="1" dirty="0">
                <a:solidFill>
                  <a:schemeClr val="accent3">
                    <a:lumMod val="75000"/>
                  </a:schemeClr>
                </a:solidFill>
              </a:rPr>
              <a:t>Synthetic Substances:</a:t>
            </a:r>
            <a:r>
              <a:rPr lang="en-ZA" dirty="0"/>
              <a:t> </a:t>
            </a:r>
          </a:p>
          <a:p>
            <a:r>
              <a:rPr lang="en-ZA" dirty="0"/>
              <a:t>Must limit use to approved items, excluding sewage sludge, irradiation, or GMOs.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07607F-9E24-4250-8615-A5CB61BA54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00800" y="3090513"/>
            <a:ext cx="4953000" cy="426393"/>
          </a:xfrm>
        </p:spPr>
        <p:txBody>
          <a:bodyPr/>
          <a:lstStyle/>
          <a:p>
            <a:endParaRPr lang="en-US" b="1" u="sng" dirty="0"/>
          </a:p>
          <a:p>
            <a:r>
              <a:rPr lang="en-US" b="1" u="sng" dirty="0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3FA3EF-7124-4E69-8D7C-68B2154F6E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0800" y="3666812"/>
            <a:ext cx="4953000" cy="288638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CE5FA933-8959-4B54-AC99-11D1045822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sz="800" dirty="0"/>
              <a:t>.</a:t>
            </a:r>
          </a:p>
        </p:txBody>
      </p:sp>
      <p:sp>
        <p:nvSpPr>
          <p:cNvPr id="35" name="Footer Placeholder 34">
            <a:extLst>
              <a:ext uri="{FF2B5EF4-FFF2-40B4-BE49-F238E27FC236}">
                <a16:creationId xmlns:a16="http://schemas.microsoft.com/office/drawing/2014/main" id="{359ECB67-53CE-46F0-8F4C-CF75ABD549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sz="800" b="0" dirty="0"/>
              <a:t>.</a:t>
            </a:r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4224E8B4-C6BD-4998-8E02-7B2861BBB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1A47241-52E5-4D60-BFBB-CDEA5AE2B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6095999" cy="2139951"/>
          </a:xfrm>
          <a:prstGeom prst="rect">
            <a:avLst/>
          </a:prstGeom>
          <a:solidFill>
            <a:schemeClr val="accent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68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1D9B171E-A37E-4DB5-A2AC-F8C4778DB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704" y="2226854"/>
            <a:ext cx="4143432" cy="548711"/>
          </a:xfrm>
        </p:spPr>
        <p:txBody>
          <a:bodyPr/>
          <a:lstStyle/>
          <a:p>
            <a:r>
              <a:rPr lang="en-US" b="1" dirty="0"/>
              <a:t>Basics  </a:t>
            </a:r>
            <a:r>
              <a:rPr lang="en-US" b="1" cap="none" dirty="0"/>
              <a:t>continued</a:t>
            </a:r>
            <a:endParaRPr lang="en-US" b="1" dirty="0"/>
          </a:p>
        </p:txBody>
      </p:sp>
      <p:pic>
        <p:nvPicPr>
          <p:cNvPr id="60" name="Picture Placeholder 59" descr="A picture containing grass sprouting">
            <a:extLst>
              <a:ext uri="{FF2B5EF4-FFF2-40B4-BE49-F238E27FC236}">
                <a16:creationId xmlns:a16="http://schemas.microsoft.com/office/drawing/2014/main" id="{203BE455-3949-41E3-AD2E-8F6C87C383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7756" y="0"/>
            <a:ext cx="7354243" cy="286247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5259B6-9592-490D-9692-23A6DD900E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324" y="3072551"/>
            <a:ext cx="6095999" cy="426393"/>
          </a:xfrm>
        </p:spPr>
        <p:txBody>
          <a:bodyPr/>
          <a:lstStyle/>
          <a:p>
            <a:r>
              <a:rPr lang="en-US" b="1" u="sng" dirty="0"/>
              <a:t>Common organic </a:t>
            </a:r>
            <a:r>
              <a:rPr lang="en-US" b="1" u="sng" dirty="0">
                <a:solidFill>
                  <a:srgbClr val="33CC33"/>
                </a:solidFill>
              </a:rPr>
              <a:t>farming</a:t>
            </a:r>
            <a:r>
              <a:rPr lang="en-US" b="1" u="sng" dirty="0"/>
              <a:t> practices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0E91D-18E5-4731-B64D-89FA6D338F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5325" y="3562386"/>
            <a:ext cx="10372725" cy="2976526"/>
          </a:xfrm>
        </p:spPr>
        <p:txBody>
          <a:bodyPr/>
          <a:lstStyle/>
          <a:p>
            <a:r>
              <a:rPr lang="en-ZA" b="1" dirty="0">
                <a:solidFill>
                  <a:srgbClr val="33CC33"/>
                </a:solidFill>
              </a:rPr>
              <a:t>Building fertility and soil health with</a:t>
            </a:r>
            <a:endParaRPr lang="en-ZA" dirty="0">
              <a:solidFill>
                <a:srgbClr val="33CC33"/>
              </a:solidFill>
            </a:endParaRPr>
          </a:p>
          <a:p>
            <a:r>
              <a:rPr lang="en-ZA" dirty="0"/>
              <a:t>Slow-release sources of crop nutrients such as manure or compost.</a:t>
            </a:r>
          </a:p>
          <a:p>
            <a:r>
              <a:rPr lang="en-ZA" dirty="0">
                <a:solidFill>
                  <a:srgbClr val="C00000"/>
                </a:solidFill>
              </a:rPr>
              <a:t>Crop rotations</a:t>
            </a:r>
            <a:r>
              <a:rPr lang="en-ZA" dirty="0"/>
              <a:t> to manage nutrients and control erosion.  </a:t>
            </a:r>
          </a:p>
          <a:p>
            <a:endParaRPr lang="en-ZA" dirty="0"/>
          </a:p>
          <a:p>
            <a:r>
              <a:rPr lang="en-ZA" b="1" dirty="0">
                <a:solidFill>
                  <a:srgbClr val="33CC33"/>
                </a:solidFill>
              </a:rPr>
              <a:t>Controlling pests through</a:t>
            </a:r>
            <a:r>
              <a:rPr lang="en-ZA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ZA" dirty="0"/>
              <a:t> </a:t>
            </a:r>
          </a:p>
          <a:p>
            <a:r>
              <a:rPr lang="en-ZA" dirty="0"/>
              <a:t>Beneficial habitats to </a:t>
            </a:r>
            <a:r>
              <a:rPr lang="en-ZA" dirty="0" err="1"/>
              <a:t>harbor</a:t>
            </a:r>
            <a:r>
              <a:rPr lang="en-ZA" dirty="0"/>
              <a:t> predators of crop pests. </a:t>
            </a:r>
          </a:p>
          <a:p>
            <a:r>
              <a:rPr lang="en-ZA" dirty="0"/>
              <a:t>Diverse crop rotations to disrupt pest and disease cycles. </a:t>
            </a:r>
          </a:p>
          <a:p>
            <a:r>
              <a:rPr lang="en-ZA" dirty="0"/>
              <a:t>Cover crop plantings to suppress weeds. </a:t>
            </a:r>
          </a:p>
          <a:p>
            <a:endParaRPr lang="en-ZA" dirty="0"/>
          </a:p>
          <a:p>
            <a:r>
              <a:rPr lang="en-ZA" b="1" dirty="0">
                <a:solidFill>
                  <a:srgbClr val="33CC33"/>
                </a:solidFill>
              </a:rPr>
              <a:t>Protecting natural resources by </a:t>
            </a:r>
          </a:p>
          <a:p>
            <a:r>
              <a:rPr lang="en-ZA" dirty="0"/>
              <a:t>Planting field borders with flowering plants to provide pollinator habitat. </a:t>
            </a:r>
          </a:p>
          <a:p>
            <a:r>
              <a:rPr lang="en-ZA" dirty="0"/>
              <a:t>Establishing buffer strips or tree rows to filter runoff water. </a:t>
            </a:r>
          </a:p>
          <a:p>
            <a:endParaRPr lang="en-ZA" dirty="0"/>
          </a:p>
          <a:p>
            <a:endParaRPr lang="en-Z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07607F-9E24-4250-8615-A5CB61BA54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00800" y="3090513"/>
            <a:ext cx="4953000" cy="426393"/>
          </a:xfrm>
        </p:spPr>
        <p:txBody>
          <a:bodyPr/>
          <a:lstStyle/>
          <a:p>
            <a:endParaRPr lang="en-US" b="1" u="sng" dirty="0"/>
          </a:p>
          <a:p>
            <a:r>
              <a:rPr lang="en-US" b="1" u="sng" dirty="0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3FA3EF-7124-4E69-8D7C-68B2154F6E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0800" y="3666812"/>
            <a:ext cx="4953000" cy="288638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CE5FA933-8959-4B54-AC99-11D1045822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sz="800" dirty="0"/>
              <a:t>.</a:t>
            </a:r>
          </a:p>
        </p:txBody>
      </p:sp>
      <p:sp>
        <p:nvSpPr>
          <p:cNvPr id="35" name="Footer Placeholder 34">
            <a:extLst>
              <a:ext uri="{FF2B5EF4-FFF2-40B4-BE49-F238E27FC236}">
                <a16:creationId xmlns:a16="http://schemas.microsoft.com/office/drawing/2014/main" id="{359ECB67-53CE-46F0-8F4C-CF75ABD549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sz="800" b="0" dirty="0"/>
              <a:t>.</a:t>
            </a:r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4224E8B4-C6BD-4998-8E02-7B2861BBB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1A47241-52E5-4D60-BFBB-CDEA5AE2B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6095999" cy="2139951"/>
          </a:xfrm>
          <a:prstGeom prst="rect">
            <a:avLst/>
          </a:prstGeom>
          <a:solidFill>
            <a:schemeClr val="accent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217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1D9B171E-A37E-4DB5-A2AC-F8C4778DB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704" y="2226854"/>
            <a:ext cx="4143432" cy="548711"/>
          </a:xfrm>
        </p:spPr>
        <p:txBody>
          <a:bodyPr/>
          <a:lstStyle/>
          <a:p>
            <a:r>
              <a:rPr lang="en-US" b="1" dirty="0"/>
              <a:t>Basics  </a:t>
            </a:r>
            <a:r>
              <a:rPr lang="en-US" b="1" cap="none" dirty="0"/>
              <a:t>continued</a:t>
            </a:r>
            <a:endParaRPr lang="en-US" b="1" dirty="0"/>
          </a:p>
        </p:txBody>
      </p:sp>
      <p:pic>
        <p:nvPicPr>
          <p:cNvPr id="60" name="Picture Placeholder 59">
            <a:extLst>
              <a:ext uri="{FF2B5EF4-FFF2-40B4-BE49-F238E27FC236}">
                <a16:creationId xmlns:a16="http://schemas.microsoft.com/office/drawing/2014/main" id="{203BE455-3949-41E3-AD2E-8F6C87C383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5150840" y="-1"/>
            <a:ext cx="7041160" cy="3090513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5259B6-9592-490D-9692-23A6DD900E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324" y="3072551"/>
            <a:ext cx="6095999" cy="426393"/>
          </a:xfrm>
        </p:spPr>
        <p:txBody>
          <a:bodyPr/>
          <a:lstStyle/>
          <a:p>
            <a:r>
              <a:rPr lang="en-US" b="1" u="sng" dirty="0"/>
              <a:t>Common organic </a:t>
            </a:r>
            <a:r>
              <a:rPr lang="en-US" b="1" u="sng" dirty="0">
                <a:solidFill>
                  <a:srgbClr val="C00000"/>
                </a:solidFill>
              </a:rPr>
              <a:t>livestock</a:t>
            </a:r>
            <a:r>
              <a:rPr lang="en-US" b="1" u="sng" dirty="0"/>
              <a:t> practices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0E91D-18E5-4731-B64D-89FA6D338F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5325" y="3562386"/>
            <a:ext cx="10372725" cy="2976526"/>
          </a:xfrm>
        </p:spPr>
        <p:txBody>
          <a:bodyPr/>
          <a:lstStyle/>
          <a:p>
            <a:r>
              <a:rPr lang="en-ZA" b="1" dirty="0">
                <a:solidFill>
                  <a:srgbClr val="C00000"/>
                </a:solidFill>
              </a:rPr>
              <a:t>Organic Feed</a:t>
            </a:r>
            <a:endParaRPr lang="en-ZA" dirty="0">
              <a:solidFill>
                <a:srgbClr val="C00000"/>
              </a:solidFill>
            </a:endParaRPr>
          </a:p>
          <a:p>
            <a:r>
              <a:rPr lang="en-ZA" dirty="0"/>
              <a:t>Organic livestock must consume only certified organic feed. </a:t>
            </a:r>
          </a:p>
          <a:p>
            <a:r>
              <a:rPr lang="en-ZA" dirty="0"/>
              <a:t>Ruminants must have access to pasture during the grazing season. </a:t>
            </a:r>
          </a:p>
          <a:p>
            <a:endParaRPr lang="en-ZA" dirty="0"/>
          </a:p>
          <a:p>
            <a:r>
              <a:rPr lang="en-ZA" b="1" dirty="0">
                <a:solidFill>
                  <a:srgbClr val="C00000"/>
                </a:solidFill>
              </a:rPr>
              <a:t>Living Conditions</a:t>
            </a:r>
            <a:endParaRPr lang="en-ZA" dirty="0">
              <a:solidFill>
                <a:srgbClr val="C00000"/>
              </a:solidFill>
            </a:endParaRPr>
          </a:p>
          <a:p>
            <a:r>
              <a:rPr lang="en-ZA" dirty="0"/>
              <a:t>Animals must have access to the outdoors, shade, shelter, space for exercise, clean water, and more.</a:t>
            </a:r>
          </a:p>
          <a:p>
            <a:endParaRPr lang="en-ZA" dirty="0"/>
          </a:p>
          <a:p>
            <a:r>
              <a:rPr lang="en-ZA" b="1" dirty="0">
                <a:solidFill>
                  <a:srgbClr val="C00000"/>
                </a:solidFill>
              </a:rPr>
              <a:t>Animal Health</a:t>
            </a:r>
          </a:p>
          <a:p>
            <a:r>
              <a:rPr lang="en-ZA" dirty="0"/>
              <a:t>Organic healthcare emphasizes preventative practices. </a:t>
            </a:r>
          </a:p>
          <a:p>
            <a:r>
              <a:rPr lang="en-ZA" dirty="0"/>
              <a:t>Organic animals may not receive antibiotics or growth hormones. </a:t>
            </a:r>
          </a:p>
          <a:p>
            <a:endParaRPr lang="en-ZA" dirty="0"/>
          </a:p>
          <a:p>
            <a:endParaRPr lang="en-Z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07607F-9E24-4250-8615-A5CB61BA54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00800" y="3090513"/>
            <a:ext cx="4953000" cy="426393"/>
          </a:xfrm>
        </p:spPr>
        <p:txBody>
          <a:bodyPr/>
          <a:lstStyle/>
          <a:p>
            <a:endParaRPr lang="en-US" b="1" u="sng" dirty="0"/>
          </a:p>
          <a:p>
            <a:r>
              <a:rPr lang="en-US" b="1" u="sng" dirty="0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3FA3EF-7124-4E69-8D7C-68B2154F6E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0800" y="3666812"/>
            <a:ext cx="4953000" cy="288638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CE5FA933-8959-4B54-AC99-11D1045822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sz="800" dirty="0"/>
              <a:t>.</a:t>
            </a:r>
          </a:p>
        </p:txBody>
      </p:sp>
      <p:sp>
        <p:nvSpPr>
          <p:cNvPr id="35" name="Footer Placeholder 34">
            <a:extLst>
              <a:ext uri="{FF2B5EF4-FFF2-40B4-BE49-F238E27FC236}">
                <a16:creationId xmlns:a16="http://schemas.microsoft.com/office/drawing/2014/main" id="{359ECB67-53CE-46F0-8F4C-CF75ABD549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sz="800" b="0" dirty="0"/>
              <a:t>.</a:t>
            </a:r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4224E8B4-C6BD-4998-8E02-7B2861BBB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1A47241-52E5-4D60-BFBB-CDEA5AE2B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6095999" cy="2139951"/>
          </a:xfrm>
          <a:prstGeom prst="rect">
            <a:avLst/>
          </a:prstGeom>
          <a:solidFill>
            <a:schemeClr val="accent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50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BCCD6C8-F91D-4A81-8513-B31078BBC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2" y="422661"/>
            <a:ext cx="5200532" cy="720399"/>
          </a:xfrm>
        </p:spPr>
        <p:txBody>
          <a:bodyPr/>
          <a:lstStyle/>
          <a:p>
            <a:pPr algn="ctr"/>
            <a:r>
              <a:rPr lang="en-US" b="1" dirty="0"/>
              <a:t>How to become certified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9F219F7A-AA8D-44E8-85C6-7B9E43B2FE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8521" y="1065798"/>
            <a:ext cx="5593223" cy="458562"/>
          </a:xfrm>
        </p:spPr>
        <p:txBody>
          <a:bodyPr/>
          <a:lstStyle/>
          <a:p>
            <a:r>
              <a:rPr lang="en-ZA" dirty="0">
                <a:solidFill>
                  <a:srgbClr val="33CC33"/>
                </a:solidFill>
              </a:rPr>
              <a:t>steps</a:t>
            </a:r>
            <a:r>
              <a:rPr lang="en-US" dirty="0">
                <a:solidFill>
                  <a:srgbClr val="33CC33"/>
                </a:solidFill>
              </a:rPr>
              <a:t>​</a:t>
            </a:r>
          </a:p>
        </p:txBody>
      </p:sp>
      <p:sp>
        <p:nvSpPr>
          <p:cNvPr id="100" name="Text Placeholder 99">
            <a:extLst>
              <a:ext uri="{FF2B5EF4-FFF2-40B4-BE49-F238E27FC236}">
                <a16:creationId xmlns:a16="http://schemas.microsoft.com/office/drawing/2014/main" id="{20C05462-50C1-47AC-B864-6331DA4803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flipH="1">
            <a:off x="318021" y="1786198"/>
            <a:ext cx="48981" cy="196588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02" name="Text Placeholder 101">
            <a:extLst>
              <a:ext uri="{FF2B5EF4-FFF2-40B4-BE49-F238E27FC236}">
                <a16:creationId xmlns:a16="http://schemas.microsoft.com/office/drawing/2014/main" id="{26F75E59-B08F-4122-977F-72EEC91E5B7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2802" y="4101468"/>
            <a:ext cx="54200" cy="169073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F0E231FA-A4C7-4627-A14C-74DA402FD9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8977" y="1786198"/>
            <a:ext cx="5593223" cy="4309802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en-ZA" sz="1800" dirty="0"/>
              <a:t>Farm adopts organic practices, selects an accredited certifying agent, and submits an application and fees to agent. </a:t>
            </a:r>
            <a:r>
              <a:rPr lang="en-US" sz="1800" dirty="0"/>
              <a:t>​</a:t>
            </a:r>
          </a:p>
          <a:p>
            <a:pPr marL="342900" indent="-342900">
              <a:buAutoNum type="arabicPeriod"/>
            </a:pPr>
            <a:endParaRPr lang="en-US" sz="900" dirty="0"/>
          </a:p>
          <a:p>
            <a:pPr marL="342900" indent="-342900">
              <a:buAutoNum type="arabicPeriod"/>
            </a:pPr>
            <a:r>
              <a:rPr lang="en-US" sz="1800" dirty="0"/>
              <a:t>Certifying agent reviews application and verifies compliant practices. </a:t>
            </a:r>
          </a:p>
          <a:p>
            <a:pPr marL="342900" indent="-342900">
              <a:buAutoNum type="arabicPeriod"/>
            </a:pPr>
            <a:endParaRPr lang="en-US" sz="800" dirty="0"/>
          </a:p>
          <a:p>
            <a:pPr marL="342900" indent="-342900">
              <a:buAutoNum type="arabicPeriod"/>
            </a:pPr>
            <a:r>
              <a:rPr lang="en-US" sz="1800" dirty="0"/>
              <a:t>An inspector conducts on-site inspection. </a:t>
            </a:r>
          </a:p>
          <a:p>
            <a:pPr marL="342900" indent="-342900">
              <a:buAutoNum type="arabicPeriod"/>
            </a:pPr>
            <a:endParaRPr lang="en-US" sz="800" dirty="0"/>
          </a:p>
          <a:p>
            <a:pPr marL="342900" indent="-342900">
              <a:buAutoNum type="arabicPeriod"/>
            </a:pPr>
            <a:r>
              <a:rPr lang="en-US" sz="1800" dirty="0"/>
              <a:t>Certifying agent reviews the application and inspector’s report to determine if compliant with USDA organic regulations. </a:t>
            </a:r>
          </a:p>
          <a:p>
            <a:pPr marL="342900" indent="-342900">
              <a:buAutoNum type="arabicPeriod"/>
            </a:pPr>
            <a:endParaRPr lang="en-US" sz="800" dirty="0"/>
          </a:p>
          <a:p>
            <a:pPr marL="342900" indent="-342900">
              <a:buAutoNum type="arabicPeriod"/>
            </a:pPr>
            <a:r>
              <a:rPr lang="en-US" sz="1800" dirty="0"/>
              <a:t>Certifying agent issues certificate. </a:t>
            </a:r>
          </a:p>
        </p:txBody>
      </p:sp>
      <p:sp>
        <p:nvSpPr>
          <p:cNvPr id="99" name="Text Placeholder 98">
            <a:extLst>
              <a:ext uri="{FF2B5EF4-FFF2-40B4-BE49-F238E27FC236}">
                <a16:creationId xmlns:a16="http://schemas.microsoft.com/office/drawing/2014/main" id="{5355A1F3-1DF5-4754-82C7-DBE14DBFAC9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102977" y="3031685"/>
            <a:ext cx="3365003" cy="101710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01" name="Text Placeholder 100">
            <a:extLst>
              <a:ext uri="{FF2B5EF4-FFF2-40B4-BE49-F238E27FC236}">
                <a16:creationId xmlns:a16="http://schemas.microsoft.com/office/drawing/2014/main" id="{E67B7AF0-52AF-488F-990C-DB132A565BA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02977" y="4612634"/>
            <a:ext cx="3365003" cy="1017102"/>
          </a:xfrm>
        </p:spPr>
        <p:txBody>
          <a:bodyPr/>
          <a:lstStyle/>
          <a:p>
            <a:endParaRPr lang="en-ZA" dirty="0"/>
          </a:p>
          <a:p>
            <a:endParaRPr lang="en-ZA" dirty="0"/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6118120B-49F2-457A-8FD7-4A9BA3AC6A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248018"/>
            <a:ext cx="2435528" cy="614850"/>
          </a:xfrm>
        </p:spPr>
        <p:txBody>
          <a:bodyPr/>
          <a:lstStyle/>
          <a:p>
            <a:r>
              <a:rPr lang="en-US" sz="800" dirty="0"/>
              <a:t>.</a:t>
            </a: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A5E3392C-C6EB-4B0C-B644-CBD1E6A3442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6974145" y="0"/>
            <a:ext cx="5228741" cy="6858000"/>
          </a:xfrm>
        </p:spPr>
      </p:pic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08ADC8B7-1650-4062-AE08-FC1C3B6AD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9762" y="6248018"/>
            <a:ext cx="7267426" cy="620868"/>
          </a:xfrm>
        </p:spPr>
        <p:txBody>
          <a:bodyPr/>
          <a:lstStyle/>
          <a:p>
            <a:r>
              <a:rPr lang="en-US" sz="800" b="0" dirty="0">
                <a:effectLst/>
              </a:rPr>
              <a:t>.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071C9AA2-1CCA-4329-B67C-08356C3C3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7188" y="6248018"/>
            <a:ext cx="2495699" cy="620866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4D0E9"/>
      </a:accent1>
      <a:accent2>
        <a:srgbClr val="476977"/>
      </a:accent2>
      <a:accent3>
        <a:srgbClr val="79BBE9"/>
      </a:accent3>
      <a:accent4>
        <a:srgbClr val="6B8043"/>
      </a:accent4>
      <a:accent5>
        <a:srgbClr val="9ACF21"/>
      </a:accent5>
      <a:accent6>
        <a:srgbClr val="CFDCA5"/>
      </a:accent6>
      <a:hlink>
        <a:srgbClr val="0563C1"/>
      </a:hlink>
      <a:folHlink>
        <a:srgbClr val="954F72"/>
      </a:folHlink>
    </a:clrScheme>
    <a:fontScheme name="Custom 26">
      <a:majorFont>
        <a:latin typeface="Tenorite Bold"/>
        <a:ea typeface=""/>
        <a:cs typeface=""/>
      </a:majorFont>
      <a:minorFont>
        <a:latin typeface="Tenorite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een Pitch Deck_TM16411175_Win32_JC_SL_v3" id="{8B4DAF89-59FE-4064-AB7A-372A9529B50F}" vid="{3DF83A45-BE94-4B01-94A1-C38A7DA6C9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1B15C2-B622-4464-872A-FFB13E3A35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E439292-23DE-4FBC-B000-AFED89AC64F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065F1115-A9D1-4ADF-878E-8B9CEB1416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{228A4718-D99A-4824-95CD-F819CF570382}tf16411175_win32</Template>
  <TotalTime>964</TotalTime>
  <Words>1175</Words>
  <Application>Microsoft Office PowerPoint</Application>
  <PresentationFormat>Widescreen</PresentationFormat>
  <Paragraphs>233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Tenorite </vt:lpstr>
      <vt:lpstr>Tenorite Bold</vt:lpstr>
      <vt:lpstr>Wingdings</vt:lpstr>
      <vt:lpstr>Office Theme</vt:lpstr>
      <vt:lpstr>Introduction to USDA Organic Certification</vt:lpstr>
      <vt:lpstr>Information Sources</vt:lpstr>
      <vt:lpstr>Topics</vt:lpstr>
      <vt:lpstr>Basics</vt:lpstr>
      <vt:lpstr>USDA Organic Label</vt:lpstr>
      <vt:lpstr>Basics  continued</vt:lpstr>
      <vt:lpstr>Basics  continued</vt:lpstr>
      <vt:lpstr>Basics  continued</vt:lpstr>
      <vt:lpstr>How to become certified</vt:lpstr>
      <vt:lpstr>How to become certified</vt:lpstr>
      <vt:lpstr>How to become certified</vt:lpstr>
      <vt:lpstr>Transition Period</vt:lpstr>
      <vt:lpstr>Record keeping</vt:lpstr>
      <vt:lpstr>Certifiers</vt:lpstr>
      <vt:lpstr>costs</vt:lpstr>
      <vt:lpstr>Cost share programs</vt:lpstr>
      <vt:lpstr>USDA websites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Pitch deck</dc:title>
  <dc:creator>Schafer, Joseph</dc:creator>
  <cp:lastModifiedBy>Schafer, Joseph</cp:lastModifiedBy>
  <cp:revision>2</cp:revision>
  <dcterms:created xsi:type="dcterms:W3CDTF">2023-02-24T20:26:07Z</dcterms:created>
  <dcterms:modified xsi:type="dcterms:W3CDTF">2023-03-29T16:04:52Z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SIP_Label_65bd367d-9e3b-49e5-aa9a-caafdafee3aa_Enabled">
    <vt:lpwstr>true</vt:lpwstr>
  </property>
  <property fmtid="{D5CDD505-2E9C-101B-9397-08002B2CF9AE}" pid="4" name="MSIP_Label_65bd367d-9e3b-49e5-aa9a-caafdafee3aa_SetDate">
    <vt:lpwstr>2023-02-24T20:26:07Z</vt:lpwstr>
  </property>
  <property fmtid="{D5CDD505-2E9C-101B-9397-08002B2CF9AE}" pid="5" name="MSIP_Label_65bd367d-9e3b-49e5-aa9a-caafdafee3aa_Method">
    <vt:lpwstr>Standard</vt:lpwstr>
  </property>
  <property fmtid="{D5CDD505-2E9C-101B-9397-08002B2CF9AE}" pid="6" name="MSIP_Label_65bd367d-9e3b-49e5-aa9a-caafdafee3aa_Name">
    <vt:lpwstr>65bd367d-9e3b-49e5-aa9a-caafdafee3aa</vt:lpwstr>
  </property>
  <property fmtid="{D5CDD505-2E9C-101B-9397-08002B2CF9AE}" pid="7" name="MSIP_Label_65bd367d-9e3b-49e5-aa9a-caafdafee3aa_SiteId">
    <vt:lpwstr>9be3e276-28d8-4cd8-8f84-02cf1911da9c</vt:lpwstr>
  </property>
  <property fmtid="{D5CDD505-2E9C-101B-9397-08002B2CF9AE}" pid="8" name="MSIP_Label_65bd367d-9e3b-49e5-aa9a-caafdafee3aa_ActionId">
    <vt:lpwstr>3b10737c-961a-47cc-a322-4ddd6b45b65d</vt:lpwstr>
  </property>
  <property fmtid="{D5CDD505-2E9C-101B-9397-08002B2CF9AE}" pid="9" name="MSIP_Label_65bd367d-9e3b-49e5-aa9a-caafdafee3aa_ContentBits">
    <vt:lpwstr>0</vt:lpwstr>
  </property>
</Properties>
</file>